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71" r:id="rId3"/>
    <p:sldId id="276" r:id="rId4"/>
    <p:sldId id="272" r:id="rId5"/>
    <p:sldId id="277" r:id="rId6"/>
    <p:sldId id="279" r:id="rId7"/>
    <p:sldId id="280" r:id="rId8"/>
    <p:sldId id="281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AA8F9-CE04-4A73-ABAD-669341DA9EE6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colorful4" csCatId="colorful" phldr="1"/>
      <dgm:spPr/>
    </dgm:pt>
    <dgm:pt modelId="{CFED4253-0BC7-432C-956D-DBF331DD4A80}">
      <dgm:prSet phldrT="[Metin]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b="1" dirty="0"/>
            <a:t>Dinleyin</a:t>
          </a:r>
          <a:endParaRPr lang="tr-TR" b="1" dirty="0">
            <a:solidFill>
              <a:schemeClr val="bg1"/>
            </a:solidFill>
          </a:endParaRPr>
        </a:p>
      </dgm:t>
    </dgm:pt>
    <dgm:pt modelId="{35C59B2F-302C-4622-8FCD-A4AB0A140EA1}" type="parTrans" cxnId="{38EB90E1-4F59-49FF-8483-AC98F00A4745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8B9E30CF-8CEB-4C5B-9123-FCC30F3CA2C5}" type="sibTrans" cxnId="{38EB90E1-4F59-49FF-8483-AC98F00A4745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16361440-0E58-4F17-8470-E366DCC1F4DD}">
      <dgm:prSet phldrT="[Metin]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b="1" dirty="0"/>
            <a:t>Açık İletişim</a:t>
          </a:r>
          <a:endParaRPr lang="tr-TR" b="1" dirty="0">
            <a:solidFill>
              <a:schemeClr val="bg1"/>
            </a:solidFill>
          </a:endParaRPr>
        </a:p>
      </dgm:t>
    </dgm:pt>
    <dgm:pt modelId="{28445E3A-D298-4CD4-8F64-D1AE4609B891}" type="parTrans" cxnId="{F0396731-415F-465C-BA3F-6B0F1DB86BBE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C55C2DEE-CF39-488B-B6E6-C59021E7F13C}" type="sibTrans" cxnId="{F0396731-415F-465C-BA3F-6B0F1DB86BBE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849E9420-1687-4BF6-B53B-562B564154D7}">
      <dgm:prSet phldrT="[Metin]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b="1" dirty="0"/>
            <a:t>Destekleyin</a:t>
          </a:r>
          <a:endParaRPr lang="tr-TR" b="1" dirty="0">
            <a:solidFill>
              <a:schemeClr val="bg1"/>
            </a:solidFill>
          </a:endParaRPr>
        </a:p>
      </dgm:t>
    </dgm:pt>
    <dgm:pt modelId="{A10001B5-FEEB-4FE9-B3F9-EF6F60CD24F1}" type="parTrans" cxnId="{056000B2-6360-4702-BE4B-13C2BB52E2DC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E1766F3A-EDDD-491E-BDA0-9D86641C4725}" type="sibTrans" cxnId="{056000B2-6360-4702-BE4B-13C2BB52E2DC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77CB6FE5-1DCE-4D05-92C2-A08C1FCC9F62}">
      <dgm:prSet phldrT="[Metin]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b="1" dirty="0"/>
            <a:t>Donatın</a:t>
          </a:r>
          <a:endParaRPr lang="tr-TR" b="1" dirty="0">
            <a:solidFill>
              <a:schemeClr val="bg1"/>
            </a:solidFill>
          </a:endParaRPr>
        </a:p>
      </dgm:t>
    </dgm:pt>
    <dgm:pt modelId="{CAD32C0F-7C45-4B13-AC9F-BE6FBDBBE63E}" type="parTrans" cxnId="{11E2E7F8-57D7-4B1B-A700-0C1B2E560905}">
      <dgm:prSet/>
      <dgm:spPr/>
      <dgm:t>
        <a:bodyPr/>
        <a:lstStyle/>
        <a:p>
          <a:endParaRPr lang="en-US"/>
        </a:p>
      </dgm:t>
    </dgm:pt>
    <dgm:pt modelId="{4BAF567D-B6E4-4A85-95AA-4B1656B99D44}" type="sibTrans" cxnId="{11E2E7F8-57D7-4B1B-A700-0C1B2E560905}">
      <dgm:prSet/>
      <dgm:spPr/>
      <dgm:t>
        <a:bodyPr/>
        <a:lstStyle/>
        <a:p>
          <a:endParaRPr lang="en-US"/>
        </a:p>
      </dgm:t>
    </dgm:pt>
    <dgm:pt modelId="{157DC6F5-6C01-4A90-A18A-D42123D6671C}">
      <dgm:prSet phldrT="[Metin]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b="1" dirty="0"/>
            <a:t>Alan Oluşturun</a:t>
          </a:r>
          <a:endParaRPr lang="tr-TR" b="1" dirty="0">
            <a:solidFill>
              <a:schemeClr val="bg1"/>
            </a:solidFill>
          </a:endParaRPr>
        </a:p>
      </dgm:t>
    </dgm:pt>
    <dgm:pt modelId="{34B41440-F0DA-4BBD-9994-1FDC8C8C4470}" type="parTrans" cxnId="{5A8670D0-0B3E-42E1-AF5F-059691F705EB}">
      <dgm:prSet/>
      <dgm:spPr/>
      <dgm:t>
        <a:bodyPr/>
        <a:lstStyle/>
        <a:p>
          <a:endParaRPr lang="en-US"/>
        </a:p>
      </dgm:t>
    </dgm:pt>
    <dgm:pt modelId="{4DD72A21-B21B-4B5C-9317-EEC54A4A7103}" type="sibTrans" cxnId="{5A8670D0-0B3E-42E1-AF5F-059691F705EB}">
      <dgm:prSet/>
      <dgm:spPr/>
      <dgm:t>
        <a:bodyPr/>
        <a:lstStyle/>
        <a:p>
          <a:endParaRPr lang="en-US"/>
        </a:p>
      </dgm:t>
    </dgm:pt>
    <dgm:pt modelId="{C19042F8-9272-4588-99DF-1EE5B35F100A}">
      <dgm:prSet phldrT="[Metin]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b="1" dirty="0"/>
            <a:t>Temas Edin</a:t>
          </a:r>
          <a:endParaRPr lang="tr-TR" b="1" dirty="0">
            <a:solidFill>
              <a:schemeClr val="bg1"/>
            </a:solidFill>
          </a:endParaRPr>
        </a:p>
      </dgm:t>
    </dgm:pt>
    <dgm:pt modelId="{F0F00624-5D05-448C-9989-30BB20ABF371}" type="parTrans" cxnId="{833B038C-6D4A-4EC2-95D9-A2F8F46B1C95}">
      <dgm:prSet/>
      <dgm:spPr/>
      <dgm:t>
        <a:bodyPr/>
        <a:lstStyle/>
        <a:p>
          <a:endParaRPr lang="en-US"/>
        </a:p>
      </dgm:t>
    </dgm:pt>
    <dgm:pt modelId="{62315862-5C18-47D9-9682-0CD67DE6BE01}" type="sibTrans" cxnId="{833B038C-6D4A-4EC2-95D9-A2F8F46B1C95}">
      <dgm:prSet/>
      <dgm:spPr/>
      <dgm:t>
        <a:bodyPr/>
        <a:lstStyle/>
        <a:p>
          <a:endParaRPr lang="en-US"/>
        </a:p>
      </dgm:t>
    </dgm:pt>
    <dgm:pt modelId="{009D683D-D9A5-4CF6-B092-BA897A45674B}" type="pres">
      <dgm:prSet presAssocID="{540AA8F9-CE04-4A73-ABAD-669341DA9EE6}" presName="Name0" presStyleCnt="0">
        <dgm:presLayoutVars>
          <dgm:dir/>
          <dgm:resizeHandles val="exact"/>
        </dgm:presLayoutVars>
      </dgm:prSet>
      <dgm:spPr/>
    </dgm:pt>
    <dgm:pt modelId="{D75F2B24-E57F-4443-BAD2-0EBA8F62F81C}" type="pres">
      <dgm:prSet presAssocID="{CFED4253-0BC7-432C-956D-DBF331DD4A80}" presName="composite" presStyleCnt="0"/>
      <dgm:spPr/>
    </dgm:pt>
    <dgm:pt modelId="{755BC184-24C4-4666-8257-329B08AF23CA}" type="pres">
      <dgm:prSet presAssocID="{CFED4253-0BC7-432C-956D-DBF331DD4A80}" presName="rect1" presStyleLbl="bgShp" presStyleIdx="0" presStyleCnt="6"/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E2B4027C-56F7-469E-97AA-6252754E5562}" type="pres">
      <dgm:prSet presAssocID="{CFED4253-0BC7-432C-956D-DBF331DD4A80}" presName="rect2" presStyleLbl="trBgShp" presStyleIdx="0" presStyleCnt="6">
        <dgm:presLayoutVars>
          <dgm:bulletEnabled val="1"/>
        </dgm:presLayoutVars>
      </dgm:prSet>
      <dgm:spPr/>
    </dgm:pt>
    <dgm:pt modelId="{860BD018-2476-4127-8C41-2B32B23ACAE6}" type="pres">
      <dgm:prSet presAssocID="{8B9E30CF-8CEB-4C5B-9123-FCC30F3CA2C5}" presName="sibTrans" presStyleCnt="0"/>
      <dgm:spPr/>
    </dgm:pt>
    <dgm:pt modelId="{80535851-358E-4F07-AB0E-52FFD7033FF3}" type="pres">
      <dgm:prSet presAssocID="{16361440-0E58-4F17-8470-E366DCC1F4DD}" presName="composite" presStyleCnt="0"/>
      <dgm:spPr/>
    </dgm:pt>
    <dgm:pt modelId="{9C5C8D4C-963D-4573-B4F4-1CF85EC5D20E}" type="pres">
      <dgm:prSet presAssocID="{16361440-0E58-4F17-8470-E366DCC1F4DD}" presName="rect1" presStyleLbl="bgShp" presStyleIdx="1" presStyleCnt="6"/>
      <dgm:spPr>
        <a:blipFill rotWithShape="1">
          <a:blip xmlns:r="http://schemas.openxmlformats.org/officeDocument/2006/relationships" r:embed="rId2"/>
          <a:srcRect/>
          <a:stretch>
            <a:fillRect l="-36000" r="-36000"/>
          </a:stretch>
        </a:blipFill>
      </dgm:spPr>
    </dgm:pt>
    <dgm:pt modelId="{0E4E7E22-CDAD-48A5-8C5B-45E4C243D7F0}" type="pres">
      <dgm:prSet presAssocID="{16361440-0E58-4F17-8470-E366DCC1F4DD}" presName="rect2" presStyleLbl="trBgShp" presStyleIdx="1" presStyleCnt="6">
        <dgm:presLayoutVars>
          <dgm:bulletEnabled val="1"/>
        </dgm:presLayoutVars>
      </dgm:prSet>
      <dgm:spPr/>
    </dgm:pt>
    <dgm:pt modelId="{B4A64D6E-E9E7-4548-ACCE-0D3004A58B47}" type="pres">
      <dgm:prSet presAssocID="{C55C2DEE-CF39-488B-B6E6-C59021E7F13C}" presName="sibTrans" presStyleCnt="0"/>
      <dgm:spPr/>
    </dgm:pt>
    <dgm:pt modelId="{821B6758-B83C-43C1-9593-EBBB0894CB54}" type="pres">
      <dgm:prSet presAssocID="{849E9420-1687-4BF6-B53B-562B564154D7}" presName="composite" presStyleCnt="0"/>
      <dgm:spPr/>
    </dgm:pt>
    <dgm:pt modelId="{0655D9F1-F9AD-4F9E-8798-09B15AF4FA11}" type="pres">
      <dgm:prSet presAssocID="{849E9420-1687-4BF6-B53B-562B564154D7}" presName="rect1" presStyleLbl="bgShp" presStyleIdx="2" presStyleCnt="6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362206BF-6589-4937-860D-119D1E66632C}" type="pres">
      <dgm:prSet presAssocID="{849E9420-1687-4BF6-B53B-562B564154D7}" presName="rect2" presStyleLbl="trBgShp" presStyleIdx="2" presStyleCnt="6">
        <dgm:presLayoutVars>
          <dgm:bulletEnabled val="1"/>
        </dgm:presLayoutVars>
      </dgm:prSet>
      <dgm:spPr/>
    </dgm:pt>
    <dgm:pt modelId="{C38E662E-D72C-41B4-B68D-9D47B38DEDC8}" type="pres">
      <dgm:prSet presAssocID="{E1766F3A-EDDD-491E-BDA0-9D86641C4725}" presName="sibTrans" presStyleCnt="0"/>
      <dgm:spPr/>
    </dgm:pt>
    <dgm:pt modelId="{6704DFC4-4151-46A2-8669-65555EA0F08D}" type="pres">
      <dgm:prSet presAssocID="{77CB6FE5-1DCE-4D05-92C2-A08C1FCC9F62}" presName="composite" presStyleCnt="0"/>
      <dgm:spPr/>
    </dgm:pt>
    <dgm:pt modelId="{FAD240A2-459C-48B8-A343-E06227C64CF4}" type="pres">
      <dgm:prSet presAssocID="{77CB6FE5-1DCE-4D05-92C2-A08C1FCC9F62}" presName="rect1" presStyleLbl="bgShp" presStyleIdx="3" presStyleCnt="6"/>
      <dgm:spPr>
        <a:blipFill rotWithShape="1">
          <a:blip xmlns:r="http://schemas.openxmlformats.org/officeDocument/2006/relationships" r:embed="rId4"/>
          <a:srcRect/>
          <a:stretch>
            <a:fillRect l="-16000" r="-16000"/>
          </a:stretch>
        </a:blipFill>
      </dgm:spPr>
    </dgm:pt>
    <dgm:pt modelId="{3302A7F3-D292-47AD-89B7-54E1C273592B}" type="pres">
      <dgm:prSet presAssocID="{77CB6FE5-1DCE-4D05-92C2-A08C1FCC9F62}" presName="rect2" presStyleLbl="trBgShp" presStyleIdx="3" presStyleCnt="6">
        <dgm:presLayoutVars>
          <dgm:bulletEnabled val="1"/>
        </dgm:presLayoutVars>
      </dgm:prSet>
      <dgm:spPr/>
    </dgm:pt>
    <dgm:pt modelId="{8C3AA017-C68D-4A97-AA25-780ED9CE2BDF}" type="pres">
      <dgm:prSet presAssocID="{4BAF567D-B6E4-4A85-95AA-4B1656B99D44}" presName="sibTrans" presStyleCnt="0"/>
      <dgm:spPr/>
    </dgm:pt>
    <dgm:pt modelId="{F81D576F-79E0-4F12-BFC3-562E7A6CBA97}" type="pres">
      <dgm:prSet presAssocID="{157DC6F5-6C01-4A90-A18A-D42123D6671C}" presName="composite" presStyleCnt="0"/>
      <dgm:spPr/>
    </dgm:pt>
    <dgm:pt modelId="{7763EAB6-8170-4AAA-9315-FA7857C40C5E}" type="pres">
      <dgm:prSet presAssocID="{157DC6F5-6C01-4A90-A18A-D42123D6671C}" presName="rect1" presStyleLbl="bgShp" presStyleIdx="4" presStyleCnt="6"/>
      <dgm:spPr>
        <a:blipFill rotWithShape="1">
          <a:blip xmlns:r="http://schemas.openxmlformats.org/officeDocument/2006/relationships" r:embed="rId5"/>
          <a:srcRect/>
          <a:stretch>
            <a:fillRect l="-14000" r="-14000"/>
          </a:stretch>
        </a:blipFill>
      </dgm:spPr>
    </dgm:pt>
    <dgm:pt modelId="{45478C89-81A8-450A-AF9D-214D6BE44247}" type="pres">
      <dgm:prSet presAssocID="{157DC6F5-6C01-4A90-A18A-D42123D6671C}" presName="rect2" presStyleLbl="trBgShp" presStyleIdx="4" presStyleCnt="6">
        <dgm:presLayoutVars>
          <dgm:bulletEnabled val="1"/>
        </dgm:presLayoutVars>
      </dgm:prSet>
      <dgm:spPr/>
    </dgm:pt>
    <dgm:pt modelId="{4007D37A-0D4B-4B11-9B33-6D309D75ABAA}" type="pres">
      <dgm:prSet presAssocID="{4DD72A21-B21B-4B5C-9317-EEC54A4A7103}" presName="sibTrans" presStyleCnt="0"/>
      <dgm:spPr/>
    </dgm:pt>
    <dgm:pt modelId="{260D7FB0-50F8-4016-A2AC-3282F1464D94}" type="pres">
      <dgm:prSet presAssocID="{C19042F8-9272-4588-99DF-1EE5B35F100A}" presName="composite" presStyleCnt="0"/>
      <dgm:spPr/>
    </dgm:pt>
    <dgm:pt modelId="{30A44BF7-F06A-4119-B9E2-57B8E8327730}" type="pres">
      <dgm:prSet presAssocID="{C19042F8-9272-4588-99DF-1EE5B35F100A}" presName="rect1" presStyleLbl="bgShp" presStyleIdx="5" presStyleCnt="6"/>
      <dgm:spPr>
        <a:blipFill rotWithShape="1">
          <a:blip xmlns:r="http://schemas.openxmlformats.org/officeDocument/2006/relationships" r:embed="rId6"/>
          <a:srcRect/>
          <a:stretch>
            <a:fillRect l="-84000" r="-84000"/>
          </a:stretch>
        </a:blipFill>
      </dgm:spPr>
    </dgm:pt>
    <dgm:pt modelId="{C5B54B16-EC80-4E93-A31F-32FE14AF9330}" type="pres">
      <dgm:prSet presAssocID="{C19042F8-9272-4588-99DF-1EE5B35F100A}" presName="rect2" presStyleLbl="trBgShp" presStyleIdx="5" presStyleCnt="6">
        <dgm:presLayoutVars>
          <dgm:bulletEnabled val="1"/>
        </dgm:presLayoutVars>
      </dgm:prSet>
      <dgm:spPr/>
    </dgm:pt>
  </dgm:ptLst>
  <dgm:cxnLst>
    <dgm:cxn modelId="{08C76E1E-7566-4818-9C0F-4CFCC0B3B25F}" type="presOf" srcId="{77CB6FE5-1DCE-4D05-92C2-A08C1FCC9F62}" destId="{3302A7F3-D292-47AD-89B7-54E1C273592B}" srcOrd="0" destOrd="0" presId="urn:microsoft.com/office/officeart/2008/layout/BendingPictureSemiTransparentText"/>
    <dgm:cxn modelId="{7D58D022-673C-4E6C-9536-AC9ECA5A6068}" type="presOf" srcId="{CFED4253-0BC7-432C-956D-DBF331DD4A80}" destId="{E2B4027C-56F7-469E-97AA-6252754E5562}" srcOrd="0" destOrd="0" presId="urn:microsoft.com/office/officeart/2008/layout/BendingPictureSemiTransparentText"/>
    <dgm:cxn modelId="{F0396731-415F-465C-BA3F-6B0F1DB86BBE}" srcId="{540AA8F9-CE04-4A73-ABAD-669341DA9EE6}" destId="{16361440-0E58-4F17-8470-E366DCC1F4DD}" srcOrd="1" destOrd="0" parTransId="{28445E3A-D298-4CD4-8F64-D1AE4609B891}" sibTransId="{C55C2DEE-CF39-488B-B6E6-C59021E7F13C}"/>
    <dgm:cxn modelId="{8D978A43-86A6-4E68-BA06-82EA6C5450B5}" type="presOf" srcId="{157DC6F5-6C01-4A90-A18A-D42123D6671C}" destId="{45478C89-81A8-450A-AF9D-214D6BE44247}" srcOrd="0" destOrd="0" presId="urn:microsoft.com/office/officeart/2008/layout/BendingPictureSemiTransparentText"/>
    <dgm:cxn modelId="{83FB9B47-7559-4F5F-966E-70FC89755522}" type="presOf" srcId="{C19042F8-9272-4588-99DF-1EE5B35F100A}" destId="{C5B54B16-EC80-4E93-A31F-32FE14AF9330}" srcOrd="0" destOrd="0" presId="urn:microsoft.com/office/officeart/2008/layout/BendingPictureSemiTransparentText"/>
    <dgm:cxn modelId="{82653656-69C9-4B83-8A95-87B5F9B045F6}" type="presOf" srcId="{849E9420-1687-4BF6-B53B-562B564154D7}" destId="{362206BF-6589-4937-860D-119D1E66632C}" srcOrd="0" destOrd="0" presId="urn:microsoft.com/office/officeart/2008/layout/BendingPictureSemiTransparentText"/>
    <dgm:cxn modelId="{833B038C-6D4A-4EC2-95D9-A2F8F46B1C95}" srcId="{540AA8F9-CE04-4A73-ABAD-669341DA9EE6}" destId="{C19042F8-9272-4588-99DF-1EE5B35F100A}" srcOrd="5" destOrd="0" parTransId="{F0F00624-5D05-448C-9989-30BB20ABF371}" sibTransId="{62315862-5C18-47D9-9682-0CD67DE6BE01}"/>
    <dgm:cxn modelId="{056000B2-6360-4702-BE4B-13C2BB52E2DC}" srcId="{540AA8F9-CE04-4A73-ABAD-669341DA9EE6}" destId="{849E9420-1687-4BF6-B53B-562B564154D7}" srcOrd="2" destOrd="0" parTransId="{A10001B5-FEEB-4FE9-B3F9-EF6F60CD24F1}" sibTransId="{E1766F3A-EDDD-491E-BDA0-9D86641C4725}"/>
    <dgm:cxn modelId="{C04CE2BA-0ADC-474A-BF0F-0DA98B021469}" type="presOf" srcId="{540AA8F9-CE04-4A73-ABAD-669341DA9EE6}" destId="{009D683D-D9A5-4CF6-B092-BA897A45674B}" srcOrd="0" destOrd="0" presId="urn:microsoft.com/office/officeart/2008/layout/BendingPictureSemiTransparentText"/>
    <dgm:cxn modelId="{59E557CE-DA88-470C-8874-41E051F9AD2D}" type="presOf" srcId="{16361440-0E58-4F17-8470-E366DCC1F4DD}" destId="{0E4E7E22-CDAD-48A5-8C5B-45E4C243D7F0}" srcOrd="0" destOrd="0" presId="urn:microsoft.com/office/officeart/2008/layout/BendingPictureSemiTransparentText"/>
    <dgm:cxn modelId="{5A8670D0-0B3E-42E1-AF5F-059691F705EB}" srcId="{540AA8F9-CE04-4A73-ABAD-669341DA9EE6}" destId="{157DC6F5-6C01-4A90-A18A-D42123D6671C}" srcOrd="4" destOrd="0" parTransId="{34B41440-F0DA-4BBD-9994-1FDC8C8C4470}" sibTransId="{4DD72A21-B21B-4B5C-9317-EEC54A4A7103}"/>
    <dgm:cxn modelId="{38EB90E1-4F59-49FF-8483-AC98F00A4745}" srcId="{540AA8F9-CE04-4A73-ABAD-669341DA9EE6}" destId="{CFED4253-0BC7-432C-956D-DBF331DD4A80}" srcOrd="0" destOrd="0" parTransId="{35C59B2F-302C-4622-8FCD-A4AB0A140EA1}" sibTransId="{8B9E30CF-8CEB-4C5B-9123-FCC30F3CA2C5}"/>
    <dgm:cxn modelId="{11E2E7F8-57D7-4B1B-A700-0C1B2E560905}" srcId="{540AA8F9-CE04-4A73-ABAD-669341DA9EE6}" destId="{77CB6FE5-1DCE-4D05-92C2-A08C1FCC9F62}" srcOrd="3" destOrd="0" parTransId="{CAD32C0F-7C45-4B13-AC9F-BE6FBDBBE63E}" sibTransId="{4BAF567D-B6E4-4A85-95AA-4B1656B99D44}"/>
    <dgm:cxn modelId="{FF7E8716-4828-4EB3-8A19-EBFEA9B97DC9}" type="presParOf" srcId="{009D683D-D9A5-4CF6-B092-BA897A45674B}" destId="{D75F2B24-E57F-4443-BAD2-0EBA8F62F81C}" srcOrd="0" destOrd="0" presId="urn:microsoft.com/office/officeart/2008/layout/BendingPictureSemiTransparentText"/>
    <dgm:cxn modelId="{71191BF0-3CD5-4E68-9AA3-988E441B73FD}" type="presParOf" srcId="{D75F2B24-E57F-4443-BAD2-0EBA8F62F81C}" destId="{755BC184-24C4-4666-8257-329B08AF23CA}" srcOrd="0" destOrd="0" presId="urn:microsoft.com/office/officeart/2008/layout/BendingPictureSemiTransparentText"/>
    <dgm:cxn modelId="{F51B4AB8-14A0-4468-A8E3-F6414BC706BA}" type="presParOf" srcId="{D75F2B24-E57F-4443-BAD2-0EBA8F62F81C}" destId="{E2B4027C-56F7-469E-97AA-6252754E5562}" srcOrd="1" destOrd="0" presId="urn:microsoft.com/office/officeart/2008/layout/BendingPictureSemiTransparentText"/>
    <dgm:cxn modelId="{657AA290-0208-40BB-B8D4-8CB3F44DBE02}" type="presParOf" srcId="{009D683D-D9A5-4CF6-B092-BA897A45674B}" destId="{860BD018-2476-4127-8C41-2B32B23ACAE6}" srcOrd="1" destOrd="0" presId="urn:microsoft.com/office/officeart/2008/layout/BendingPictureSemiTransparentText"/>
    <dgm:cxn modelId="{1F16946D-464B-40EA-AB34-D6D2CD84B596}" type="presParOf" srcId="{009D683D-D9A5-4CF6-B092-BA897A45674B}" destId="{80535851-358E-4F07-AB0E-52FFD7033FF3}" srcOrd="2" destOrd="0" presId="urn:microsoft.com/office/officeart/2008/layout/BendingPictureSemiTransparentText"/>
    <dgm:cxn modelId="{BFF7F66D-3D51-41EA-9057-F8827A674AD5}" type="presParOf" srcId="{80535851-358E-4F07-AB0E-52FFD7033FF3}" destId="{9C5C8D4C-963D-4573-B4F4-1CF85EC5D20E}" srcOrd="0" destOrd="0" presId="urn:microsoft.com/office/officeart/2008/layout/BendingPictureSemiTransparentText"/>
    <dgm:cxn modelId="{E50B5E50-58C5-47F0-B6B5-51DAAF35DFA7}" type="presParOf" srcId="{80535851-358E-4F07-AB0E-52FFD7033FF3}" destId="{0E4E7E22-CDAD-48A5-8C5B-45E4C243D7F0}" srcOrd="1" destOrd="0" presId="urn:microsoft.com/office/officeart/2008/layout/BendingPictureSemiTransparentText"/>
    <dgm:cxn modelId="{9BE623C9-FF41-463E-B138-EB394A51634F}" type="presParOf" srcId="{009D683D-D9A5-4CF6-B092-BA897A45674B}" destId="{B4A64D6E-E9E7-4548-ACCE-0D3004A58B47}" srcOrd="3" destOrd="0" presId="urn:microsoft.com/office/officeart/2008/layout/BendingPictureSemiTransparentText"/>
    <dgm:cxn modelId="{78BF91EB-9F38-472C-B051-E0A84FCE4A89}" type="presParOf" srcId="{009D683D-D9A5-4CF6-B092-BA897A45674B}" destId="{821B6758-B83C-43C1-9593-EBBB0894CB54}" srcOrd="4" destOrd="0" presId="urn:microsoft.com/office/officeart/2008/layout/BendingPictureSemiTransparentText"/>
    <dgm:cxn modelId="{9AC92D10-7926-422E-AA15-E5909F71502B}" type="presParOf" srcId="{821B6758-B83C-43C1-9593-EBBB0894CB54}" destId="{0655D9F1-F9AD-4F9E-8798-09B15AF4FA11}" srcOrd="0" destOrd="0" presId="urn:microsoft.com/office/officeart/2008/layout/BendingPictureSemiTransparentText"/>
    <dgm:cxn modelId="{077A4F80-37E3-4F05-911A-E9A873A8B66B}" type="presParOf" srcId="{821B6758-B83C-43C1-9593-EBBB0894CB54}" destId="{362206BF-6589-4937-860D-119D1E66632C}" srcOrd="1" destOrd="0" presId="urn:microsoft.com/office/officeart/2008/layout/BendingPictureSemiTransparentText"/>
    <dgm:cxn modelId="{85C17412-BC54-4FCD-9C2E-86B5A3934931}" type="presParOf" srcId="{009D683D-D9A5-4CF6-B092-BA897A45674B}" destId="{C38E662E-D72C-41B4-B68D-9D47B38DEDC8}" srcOrd="5" destOrd="0" presId="urn:microsoft.com/office/officeart/2008/layout/BendingPictureSemiTransparentText"/>
    <dgm:cxn modelId="{BB3BCD6E-44E9-44ED-AE0B-B30F934AF491}" type="presParOf" srcId="{009D683D-D9A5-4CF6-B092-BA897A45674B}" destId="{6704DFC4-4151-46A2-8669-65555EA0F08D}" srcOrd="6" destOrd="0" presId="urn:microsoft.com/office/officeart/2008/layout/BendingPictureSemiTransparentText"/>
    <dgm:cxn modelId="{64E7E877-AD5C-4AF4-8CD4-78B372D574BA}" type="presParOf" srcId="{6704DFC4-4151-46A2-8669-65555EA0F08D}" destId="{FAD240A2-459C-48B8-A343-E06227C64CF4}" srcOrd="0" destOrd="0" presId="urn:microsoft.com/office/officeart/2008/layout/BendingPictureSemiTransparentText"/>
    <dgm:cxn modelId="{4A16A2F0-F6B5-43E9-B162-391E0FA7F357}" type="presParOf" srcId="{6704DFC4-4151-46A2-8669-65555EA0F08D}" destId="{3302A7F3-D292-47AD-89B7-54E1C273592B}" srcOrd="1" destOrd="0" presId="urn:microsoft.com/office/officeart/2008/layout/BendingPictureSemiTransparentText"/>
    <dgm:cxn modelId="{D4EC413E-A454-4AAE-A7B5-D792C258B53F}" type="presParOf" srcId="{009D683D-D9A5-4CF6-B092-BA897A45674B}" destId="{8C3AA017-C68D-4A97-AA25-780ED9CE2BDF}" srcOrd="7" destOrd="0" presId="urn:microsoft.com/office/officeart/2008/layout/BendingPictureSemiTransparentText"/>
    <dgm:cxn modelId="{6453FB8E-9503-4090-BA60-3F1DE4AF97B7}" type="presParOf" srcId="{009D683D-D9A5-4CF6-B092-BA897A45674B}" destId="{F81D576F-79E0-4F12-BFC3-562E7A6CBA97}" srcOrd="8" destOrd="0" presId="urn:microsoft.com/office/officeart/2008/layout/BendingPictureSemiTransparentText"/>
    <dgm:cxn modelId="{EDAF8E9E-F2C2-4874-91C6-9D63C8BF010B}" type="presParOf" srcId="{F81D576F-79E0-4F12-BFC3-562E7A6CBA97}" destId="{7763EAB6-8170-4AAA-9315-FA7857C40C5E}" srcOrd="0" destOrd="0" presId="urn:microsoft.com/office/officeart/2008/layout/BendingPictureSemiTransparentText"/>
    <dgm:cxn modelId="{82270C58-42AB-46F1-B173-101C8E7888CA}" type="presParOf" srcId="{F81D576F-79E0-4F12-BFC3-562E7A6CBA97}" destId="{45478C89-81A8-450A-AF9D-214D6BE44247}" srcOrd="1" destOrd="0" presId="urn:microsoft.com/office/officeart/2008/layout/BendingPictureSemiTransparentText"/>
    <dgm:cxn modelId="{932D3A00-DEE8-4CF4-A7E7-B5D5A4C12605}" type="presParOf" srcId="{009D683D-D9A5-4CF6-B092-BA897A45674B}" destId="{4007D37A-0D4B-4B11-9B33-6D309D75ABAA}" srcOrd="9" destOrd="0" presId="urn:microsoft.com/office/officeart/2008/layout/BendingPictureSemiTransparentText"/>
    <dgm:cxn modelId="{B35D7A1E-F345-400B-9880-A242175E6C34}" type="presParOf" srcId="{009D683D-D9A5-4CF6-B092-BA897A45674B}" destId="{260D7FB0-50F8-4016-A2AC-3282F1464D94}" srcOrd="10" destOrd="0" presId="urn:microsoft.com/office/officeart/2008/layout/BendingPictureSemiTransparentText"/>
    <dgm:cxn modelId="{FDDEEA42-5ACE-44E0-BEA8-55CD7EB350AF}" type="presParOf" srcId="{260D7FB0-50F8-4016-A2AC-3282F1464D94}" destId="{30A44BF7-F06A-4119-B9E2-57B8E8327730}" srcOrd="0" destOrd="0" presId="urn:microsoft.com/office/officeart/2008/layout/BendingPictureSemiTransparentText"/>
    <dgm:cxn modelId="{D7BD3C9C-52BF-44B8-975D-E993D4FB8A68}" type="presParOf" srcId="{260D7FB0-50F8-4016-A2AC-3282F1464D94}" destId="{C5B54B16-EC80-4E93-A31F-32FE14AF9330}" srcOrd="1" destOrd="0" presId="urn:microsoft.com/office/officeart/2008/layout/BendingPictureSemiTransparentTex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BC184-24C4-4666-8257-329B08AF23CA}">
      <dsp:nvSpPr>
        <dsp:cNvPr id="0" name=""/>
        <dsp:cNvSpPr/>
      </dsp:nvSpPr>
      <dsp:spPr>
        <a:xfrm>
          <a:off x="1238451" y="3319"/>
          <a:ext cx="2269531" cy="194525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4027C-56F7-469E-97AA-6252754E5562}">
      <dsp:nvSpPr>
        <dsp:cNvPr id="0" name=""/>
        <dsp:cNvSpPr/>
      </dsp:nvSpPr>
      <dsp:spPr>
        <a:xfrm>
          <a:off x="1238451" y="1364999"/>
          <a:ext cx="2269531" cy="466861"/>
        </a:xfrm>
        <a:prstGeom prst="rect">
          <a:avLst/>
        </a:prstGeom>
        <a:solidFill>
          <a:schemeClr val="tx1">
            <a:alpha val="4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Dinleyin</a:t>
          </a:r>
          <a:endParaRPr lang="tr-TR" sz="2400" b="1" kern="1200" dirty="0">
            <a:solidFill>
              <a:schemeClr val="bg1"/>
            </a:solidFill>
          </a:endParaRPr>
        </a:p>
      </dsp:txBody>
      <dsp:txXfrm>
        <a:off x="1238451" y="1364999"/>
        <a:ext cx="2269531" cy="466861"/>
      </dsp:txXfrm>
    </dsp:sp>
    <dsp:sp modelId="{9C5C8D4C-963D-4573-B4F4-1CF85EC5D20E}">
      <dsp:nvSpPr>
        <dsp:cNvPr id="0" name=""/>
        <dsp:cNvSpPr/>
      </dsp:nvSpPr>
      <dsp:spPr>
        <a:xfrm>
          <a:off x="3739468" y="3319"/>
          <a:ext cx="2269531" cy="194525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6000" r="-36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E7E22-CDAD-48A5-8C5B-45E4C243D7F0}">
      <dsp:nvSpPr>
        <dsp:cNvPr id="0" name=""/>
        <dsp:cNvSpPr/>
      </dsp:nvSpPr>
      <dsp:spPr>
        <a:xfrm>
          <a:off x="3739468" y="1364999"/>
          <a:ext cx="2269531" cy="466861"/>
        </a:xfrm>
        <a:prstGeom prst="rect">
          <a:avLst/>
        </a:prstGeom>
        <a:solidFill>
          <a:schemeClr val="tx1">
            <a:alpha val="4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Açık İletişim</a:t>
          </a:r>
          <a:endParaRPr lang="tr-TR" sz="2400" b="1" kern="1200" dirty="0">
            <a:solidFill>
              <a:schemeClr val="bg1"/>
            </a:solidFill>
          </a:endParaRPr>
        </a:p>
      </dsp:txBody>
      <dsp:txXfrm>
        <a:off x="3739468" y="1364999"/>
        <a:ext cx="2269531" cy="466861"/>
      </dsp:txXfrm>
    </dsp:sp>
    <dsp:sp modelId="{0655D9F1-F9AD-4F9E-8798-09B15AF4FA11}">
      <dsp:nvSpPr>
        <dsp:cNvPr id="0" name=""/>
        <dsp:cNvSpPr/>
      </dsp:nvSpPr>
      <dsp:spPr>
        <a:xfrm>
          <a:off x="6240485" y="3319"/>
          <a:ext cx="2269531" cy="194525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206BF-6589-4937-860D-119D1E66632C}">
      <dsp:nvSpPr>
        <dsp:cNvPr id="0" name=""/>
        <dsp:cNvSpPr/>
      </dsp:nvSpPr>
      <dsp:spPr>
        <a:xfrm>
          <a:off x="6240485" y="1364999"/>
          <a:ext cx="2269531" cy="466861"/>
        </a:xfrm>
        <a:prstGeom prst="rect">
          <a:avLst/>
        </a:prstGeom>
        <a:solidFill>
          <a:schemeClr val="tx1">
            <a:alpha val="4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Destekleyin</a:t>
          </a:r>
          <a:endParaRPr lang="tr-TR" sz="2400" b="1" kern="1200" dirty="0">
            <a:solidFill>
              <a:schemeClr val="bg1"/>
            </a:solidFill>
          </a:endParaRPr>
        </a:p>
      </dsp:txBody>
      <dsp:txXfrm>
        <a:off x="6240485" y="1364999"/>
        <a:ext cx="2269531" cy="466861"/>
      </dsp:txXfrm>
    </dsp:sp>
    <dsp:sp modelId="{FAD240A2-459C-48B8-A343-E06227C64CF4}">
      <dsp:nvSpPr>
        <dsp:cNvPr id="0" name=""/>
        <dsp:cNvSpPr/>
      </dsp:nvSpPr>
      <dsp:spPr>
        <a:xfrm>
          <a:off x="1238451" y="2175529"/>
          <a:ext cx="2269531" cy="1945257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6000" r="-16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2A7F3-D292-47AD-89B7-54E1C273592B}">
      <dsp:nvSpPr>
        <dsp:cNvPr id="0" name=""/>
        <dsp:cNvSpPr/>
      </dsp:nvSpPr>
      <dsp:spPr>
        <a:xfrm>
          <a:off x="1238451" y="3537209"/>
          <a:ext cx="2269531" cy="466861"/>
        </a:xfrm>
        <a:prstGeom prst="rect">
          <a:avLst/>
        </a:prstGeom>
        <a:solidFill>
          <a:schemeClr val="tx1">
            <a:alpha val="4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Donatın</a:t>
          </a:r>
          <a:endParaRPr lang="tr-TR" sz="2400" b="1" kern="1200" dirty="0">
            <a:solidFill>
              <a:schemeClr val="bg1"/>
            </a:solidFill>
          </a:endParaRPr>
        </a:p>
      </dsp:txBody>
      <dsp:txXfrm>
        <a:off x="1238451" y="3537209"/>
        <a:ext cx="2269531" cy="466861"/>
      </dsp:txXfrm>
    </dsp:sp>
    <dsp:sp modelId="{7763EAB6-8170-4AAA-9315-FA7857C40C5E}">
      <dsp:nvSpPr>
        <dsp:cNvPr id="0" name=""/>
        <dsp:cNvSpPr/>
      </dsp:nvSpPr>
      <dsp:spPr>
        <a:xfrm>
          <a:off x="3739468" y="2175529"/>
          <a:ext cx="2269531" cy="1945257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4000" r="-14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78C89-81A8-450A-AF9D-214D6BE44247}">
      <dsp:nvSpPr>
        <dsp:cNvPr id="0" name=""/>
        <dsp:cNvSpPr/>
      </dsp:nvSpPr>
      <dsp:spPr>
        <a:xfrm>
          <a:off x="3739468" y="3537209"/>
          <a:ext cx="2269531" cy="466861"/>
        </a:xfrm>
        <a:prstGeom prst="rect">
          <a:avLst/>
        </a:prstGeom>
        <a:solidFill>
          <a:schemeClr val="tx1">
            <a:alpha val="4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Alan Oluşturun</a:t>
          </a:r>
          <a:endParaRPr lang="tr-TR" sz="2400" b="1" kern="1200" dirty="0">
            <a:solidFill>
              <a:schemeClr val="bg1"/>
            </a:solidFill>
          </a:endParaRPr>
        </a:p>
      </dsp:txBody>
      <dsp:txXfrm>
        <a:off x="3739468" y="3537209"/>
        <a:ext cx="2269531" cy="466861"/>
      </dsp:txXfrm>
    </dsp:sp>
    <dsp:sp modelId="{30A44BF7-F06A-4119-B9E2-57B8E8327730}">
      <dsp:nvSpPr>
        <dsp:cNvPr id="0" name=""/>
        <dsp:cNvSpPr/>
      </dsp:nvSpPr>
      <dsp:spPr>
        <a:xfrm>
          <a:off x="6240485" y="2175529"/>
          <a:ext cx="2269531" cy="1945257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84000" r="-84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54B16-EC80-4E93-A31F-32FE14AF9330}">
      <dsp:nvSpPr>
        <dsp:cNvPr id="0" name=""/>
        <dsp:cNvSpPr/>
      </dsp:nvSpPr>
      <dsp:spPr>
        <a:xfrm>
          <a:off x="6240485" y="3537209"/>
          <a:ext cx="2269531" cy="466861"/>
        </a:xfrm>
        <a:prstGeom prst="rect">
          <a:avLst/>
        </a:prstGeom>
        <a:solidFill>
          <a:schemeClr val="tx1">
            <a:alpha val="4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Temas Edin</a:t>
          </a:r>
          <a:endParaRPr lang="tr-TR" sz="2400" b="1" kern="1200" dirty="0">
            <a:solidFill>
              <a:schemeClr val="bg1"/>
            </a:solidFill>
          </a:endParaRPr>
        </a:p>
      </dsp:txBody>
      <dsp:txXfrm>
        <a:off x="6240485" y="3537209"/>
        <a:ext cx="2269531" cy="466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74C4A7-548D-4EAD-B6E8-A7E56FE4B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850009D-E4FA-46EC-A55D-3983B0A78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5BFDF7-E57F-43B9-9760-1C066A3F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27AD50-BFAF-4D35-B704-123BB7A9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AA6DEB-021F-428F-A084-9C6C111D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04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EFB909-C899-409C-91AF-CE87BB0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9A4CD35-32FC-425B-965A-94C108860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79EA73-A3D2-4B54-9B40-53D13271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741B10-9931-4D14-8B77-A2725CB5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8DD615-0CC0-4021-8537-C86B37C4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E964F9D-B6C0-4136-93FC-34FEF3918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584AF68-A689-4B4A-B29F-57C6A321F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F66B9D-93A1-4566-B8AF-7DDFAD3E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E28C94-FB23-4DCC-9352-4B38B9AB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21EDEC-67A2-457C-9E7F-70E3AA02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6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A66E58-CF1A-4425-8E78-B4293C4D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A61F6-082A-4D90-834B-FC9B1CBD8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BC7940-4B23-48C2-90BB-3A5023A3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867917-09CD-406E-BEAC-02E6FE1B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8815B6-FD83-4381-A1E2-C4DD7756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1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828B2F-0C86-4CCE-9726-D1E4233F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A256352-04F7-4488-BEA9-48827959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0FEE42-9A4E-459A-9F1E-B625C0DE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75E786-FB62-4269-AD0D-7D7BC0E3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214070-6FBA-4D8C-B274-1D3F9F52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00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6EB01D8-709C-4B8A-A03E-6B80BF6D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DDA34B-BD8B-4DC0-941B-39A7A64C3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6723D9-87C0-43B6-8092-89A4EA022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A55F83-9208-41CC-9A8C-91BCC935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BCE9C7-9CFC-4B72-9931-3A836349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2C0DEB2-7EE4-44DB-8185-358ADDA7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21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5EE294-1537-4E34-ACC0-B8672EE4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834228-088E-44C8-9DB2-1B19838DD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9DA6E85-2A28-480C-823D-FD1C944DC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A8F84A0-A127-4918-B4D8-9AD17625B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3B7B4D8-744F-48FC-84EE-73590BFCF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9388FF5-FED9-4A0C-BA4D-877F9183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1388DB-221F-4EBC-BC89-000A8F03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EA72CF-B4F9-4FF8-8AD5-4C6B4673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87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E185B7-6ABC-4327-B723-991E271C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D995541-7661-41DA-9EE2-8590DC4C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75AE404-62B1-4E51-A8CC-578DD808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7EE7B27-1A76-4761-BA76-3B9990C6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24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93D0A1C-E427-402C-92B7-5561C758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AE78276-B3BF-4114-AE89-B57BCB73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ECF641-83A0-4EE1-8E81-6FB8EE48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64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4E2209-52D9-4005-9E10-4924CEE4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D7CC3-5834-44C7-9C94-70291F4E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78908D-DE71-4BFC-9918-E4065BCC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82BD215-276E-42EA-A313-5368A1E4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4B5F612-9925-4C9D-B819-40103896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070641-D4D4-40B9-A09B-042AA1EB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39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6FA9D1-CAEF-4F76-B86A-11EB62AE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4B85C79-4525-414C-959E-F1F11DEE2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2653DB8-BDCC-49EB-B2ED-6E0459B0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A09677-5852-4F1C-A46C-F9058A82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DBA408-6580-498F-8F14-61383C98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DA8131-712D-46CE-8174-76DE1BE1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15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04DFAD5-E4B0-402F-9FC3-401AD30D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B266FA-CE1F-415C-8218-41C983210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06EBAB-26C0-4AAE-80FA-AA6079153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959D5-1F4F-451F-B548-964C2C69F9DE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72122A-6C50-4EE1-BDB2-0BD24FBF6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A2A15D-5D55-47F2-BE3A-4354D9368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5DCC7-F307-4D39-AA39-5DF44B1622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3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C07243-24C7-4BFC-BEC4-9C65257C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626"/>
            <a:ext cx="8043855" cy="404605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2892E21-7C3D-442D-B58C-0F2D5C949AC8}"/>
              </a:ext>
            </a:extLst>
          </p:cNvPr>
          <p:cNvSpPr txBox="1"/>
          <p:nvPr/>
        </p:nvSpPr>
        <p:spPr>
          <a:xfrm>
            <a:off x="8551900" y="2936729"/>
            <a:ext cx="31257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Çalışan Deneyimi</a:t>
            </a:r>
          </a:p>
          <a:p>
            <a:pPr algn="ctr"/>
            <a:r>
              <a:rPr lang="tr-TR" sz="3200" dirty="0"/>
              <a:t>Oturumu</a:t>
            </a:r>
          </a:p>
          <a:p>
            <a:pPr algn="ctr"/>
            <a:endParaRPr lang="tr-TR" sz="3200" dirty="0"/>
          </a:p>
          <a:p>
            <a:pPr algn="ctr"/>
            <a:r>
              <a:rPr lang="tr-TR" sz="1600" b="1" dirty="0"/>
              <a:t>Konuk Departman ÖİDB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/>
              <a:t>07.04.2021</a:t>
            </a:r>
          </a:p>
          <a:p>
            <a:pPr algn="ctr"/>
            <a:r>
              <a:rPr lang="tr-TR" sz="1600" dirty="0"/>
              <a:t>İstanbul – B1-1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150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5477CD6-54BF-4996-98CC-75F475FB1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1425147"/>
            <a:ext cx="5800725" cy="37338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D84CE947-3857-4738-87C4-6D82AE129F32}"/>
              </a:ext>
            </a:extLst>
          </p:cNvPr>
          <p:cNvSpPr/>
          <p:nvPr/>
        </p:nvSpPr>
        <p:spPr>
          <a:xfrm>
            <a:off x="1121499" y="5310696"/>
            <a:ext cx="9748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deneyimi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kuruluşta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süreleri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insanların</a:t>
            </a:r>
            <a:r>
              <a:rPr lang="en-US" dirty="0"/>
              <a:t> </a:t>
            </a:r>
            <a:r>
              <a:rPr lang="en-US" dirty="0" err="1"/>
              <a:t>karşılaştıkları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gözlemledikleri</a:t>
            </a:r>
            <a:r>
              <a:rPr lang="en-US" dirty="0"/>
              <a:t> </a:t>
            </a:r>
            <a:r>
              <a:rPr lang="en-US" dirty="0" err="1"/>
              <a:t>şeyleri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0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417BE64-E811-4891-98CC-0E63ADAC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041" y="1682965"/>
            <a:ext cx="6617935" cy="440919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98D481C-F499-4D1F-A62A-4D6BA8666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33" y="1682965"/>
            <a:ext cx="6617934" cy="44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9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1B893B1E-5976-447A-B2CE-C4A11BB0B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443342"/>
              </p:ext>
            </p:extLst>
          </p:nvPr>
        </p:nvGraphicFramePr>
        <p:xfrm>
          <a:off x="1121499" y="1866130"/>
          <a:ext cx="9748469" cy="412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235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ED2B432-C327-4FD9-B134-159CC6BF2726}"/>
              </a:ext>
            </a:extLst>
          </p:cNvPr>
          <p:cNvSpPr/>
          <p:nvPr/>
        </p:nvSpPr>
        <p:spPr>
          <a:xfrm>
            <a:off x="2077616" y="5746398"/>
            <a:ext cx="803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Herkesin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arada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bulunduğu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toplantılar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oluşturup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ortak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hedefler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koymak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….</a:t>
            </a: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367ACCF-06EF-483A-BFFC-E7FF7FEB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81137"/>
            <a:ext cx="65532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0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 – Sonuç Raporu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7DB2176-7533-4DA3-968D-541E930F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6" y="1229799"/>
            <a:ext cx="4903626" cy="4480470"/>
          </a:xfrm>
          <a:prstGeom prst="rect">
            <a:avLst/>
          </a:prstGeom>
        </p:spPr>
      </p:pic>
      <p:sp>
        <p:nvSpPr>
          <p:cNvPr id="21" name="Dikdörtgen 20">
            <a:extLst>
              <a:ext uri="{FF2B5EF4-FFF2-40B4-BE49-F238E27FC236}">
                <a16:creationId xmlns:a16="http://schemas.microsoft.com/office/drawing/2014/main" id="{4A35F8D4-99F9-47B3-B659-FE6B3FE3ADA0}"/>
              </a:ext>
            </a:extLst>
          </p:cNvPr>
          <p:cNvSpPr/>
          <p:nvPr/>
        </p:nvSpPr>
        <p:spPr>
          <a:xfrm>
            <a:off x="6579250" y="1894367"/>
            <a:ext cx="477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Çalışan</a:t>
            </a:r>
            <a:r>
              <a:rPr lang="en-US" b="1" dirty="0"/>
              <a:t> </a:t>
            </a:r>
            <a:r>
              <a:rPr lang="en-US" b="1" dirty="0" err="1"/>
              <a:t>deneyimi</a:t>
            </a:r>
            <a:r>
              <a:rPr lang="tr-TR" b="1" dirty="0"/>
              <a:t> oturumu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Ölçmeden Yönetemezsin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Takım Çalışması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Liderlik</a:t>
            </a:r>
          </a:p>
          <a:p>
            <a:pPr algn="just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5783DC0-4C65-4700-A4ED-B93A19F82CE4}"/>
              </a:ext>
            </a:extLst>
          </p:cNvPr>
          <p:cNvSpPr/>
          <p:nvPr/>
        </p:nvSpPr>
        <p:spPr>
          <a:xfrm>
            <a:off x="6579250" y="4569506"/>
            <a:ext cx="1931437" cy="39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/>
              <a:t>Çalışan</a:t>
            </a:r>
            <a:endParaRPr lang="en-US" sz="1200" b="1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BF63C3F6-C3F8-49A1-86DB-66AA780EBB30}"/>
              </a:ext>
            </a:extLst>
          </p:cNvPr>
          <p:cNvSpPr/>
          <p:nvPr/>
        </p:nvSpPr>
        <p:spPr>
          <a:xfrm>
            <a:off x="8821707" y="4961380"/>
            <a:ext cx="1931437" cy="39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Memnuniyeti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7EC4CE5D-2B35-4C37-AE4A-8526850B9991}"/>
              </a:ext>
            </a:extLst>
          </p:cNvPr>
          <p:cNvSpPr/>
          <p:nvPr/>
        </p:nvSpPr>
        <p:spPr>
          <a:xfrm>
            <a:off x="6579250" y="5353254"/>
            <a:ext cx="1931437" cy="39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/>
              <a:t>Müşteri</a:t>
            </a:r>
            <a:endParaRPr lang="en-US" sz="1200" b="1" dirty="0"/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9DF4D48-106B-4A37-B2F0-CBB9EC49036E}"/>
              </a:ext>
            </a:extLst>
          </p:cNvPr>
          <p:cNvCxnSpPr>
            <a:cxnSpLocks/>
            <a:stCxn id="8" idx="2"/>
            <a:endCxn id="22" idx="1"/>
          </p:cNvCxnSpPr>
          <p:nvPr/>
        </p:nvCxnSpPr>
        <p:spPr>
          <a:xfrm>
            <a:off x="7544969" y="4961380"/>
            <a:ext cx="1276738" cy="195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5A2F8778-F36F-4D7C-BC36-1F4949BDBD44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7544969" y="5157317"/>
            <a:ext cx="1276738" cy="195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k: Sağ 24">
            <a:extLst>
              <a:ext uri="{FF2B5EF4-FFF2-40B4-BE49-F238E27FC236}">
                <a16:creationId xmlns:a16="http://schemas.microsoft.com/office/drawing/2014/main" id="{26A85B51-9ED8-4F62-AB2C-014FA6B1A758}"/>
              </a:ext>
            </a:extLst>
          </p:cNvPr>
          <p:cNvSpPr/>
          <p:nvPr/>
        </p:nvSpPr>
        <p:spPr>
          <a:xfrm>
            <a:off x="9787425" y="2500618"/>
            <a:ext cx="979715" cy="271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Çarpım İşareti 25">
            <a:extLst>
              <a:ext uri="{FF2B5EF4-FFF2-40B4-BE49-F238E27FC236}">
                <a16:creationId xmlns:a16="http://schemas.microsoft.com/office/drawing/2014/main" id="{A9062DD0-0656-421A-A510-14DD8A6A61E0}"/>
              </a:ext>
            </a:extLst>
          </p:cNvPr>
          <p:cNvSpPr/>
          <p:nvPr/>
        </p:nvSpPr>
        <p:spPr>
          <a:xfrm>
            <a:off x="9246451" y="2454540"/>
            <a:ext cx="382547" cy="3638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Yarım Çerçeve 26">
            <a:extLst>
              <a:ext uri="{FF2B5EF4-FFF2-40B4-BE49-F238E27FC236}">
                <a16:creationId xmlns:a16="http://schemas.microsoft.com/office/drawing/2014/main" id="{4947FD0B-5CFF-4075-B75A-266227456D81}"/>
              </a:ext>
            </a:extLst>
          </p:cNvPr>
          <p:cNvSpPr/>
          <p:nvPr/>
        </p:nvSpPr>
        <p:spPr>
          <a:xfrm rot="14236747">
            <a:off x="11033335" y="2360450"/>
            <a:ext cx="228838" cy="341407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7C121CDE-501B-4A8D-AA0B-94B40410D368}"/>
              </a:ext>
            </a:extLst>
          </p:cNvPr>
          <p:cNvSpPr/>
          <p:nvPr/>
        </p:nvSpPr>
        <p:spPr>
          <a:xfrm>
            <a:off x="8398560" y="2979046"/>
            <a:ext cx="1173970" cy="46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/>
              <a:t>Etkiyi Arttır</a:t>
            </a:r>
            <a:endParaRPr lang="en-US" sz="1100" b="1" dirty="0"/>
          </a:p>
        </p:txBody>
      </p:sp>
      <p:sp>
        <p:nvSpPr>
          <p:cNvPr id="31" name="Ok: Sağ 30">
            <a:extLst>
              <a:ext uri="{FF2B5EF4-FFF2-40B4-BE49-F238E27FC236}">
                <a16:creationId xmlns:a16="http://schemas.microsoft.com/office/drawing/2014/main" id="{2DAB74A6-3F81-43B8-BADF-564BA8966957}"/>
              </a:ext>
            </a:extLst>
          </p:cNvPr>
          <p:cNvSpPr/>
          <p:nvPr/>
        </p:nvSpPr>
        <p:spPr>
          <a:xfrm>
            <a:off x="8398560" y="3533557"/>
            <a:ext cx="1173970" cy="46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/>
              <a:t>Etkiyi Arttır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426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 – Uygulamalar ve Gelişim Planı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D1056C6-B4D8-443B-AD4D-9016555DC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73248"/>
            <a:ext cx="7341376" cy="3305464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795D60BB-739A-45FB-8339-7400DC93B416}"/>
              </a:ext>
            </a:extLst>
          </p:cNvPr>
          <p:cNvSpPr/>
          <p:nvPr/>
        </p:nvSpPr>
        <p:spPr>
          <a:xfrm>
            <a:off x="326573" y="2795348"/>
            <a:ext cx="67211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i="1" dirty="0"/>
              <a:t>https://www.questionpro.com/blog/employee-experience-strategy/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4D8F5829-637B-49B6-BA24-908FA26F9250}"/>
              </a:ext>
            </a:extLst>
          </p:cNvPr>
          <p:cNvSpPr/>
          <p:nvPr/>
        </p:nvSpPr>
        <p:spPr>
          <a:xfrm>
            <a:off x="7724961" y="2892202"/>
            <a:ext cx="4170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tr-TR" sz="1400" dirty="0">
                <a:solidFill>
                  <a:srgbClr val="202124"/>
                </a:solidFill>
                <a:latin typeface="arial" panose="020B0604020202020204" pitchFamily="34" charset="0"/>
              </a:rPr>
              <a:t>Sinerji Oturumu (Atölye)</a:t>
            </a:r>
          </a:p>
          <a:p>
            <a:pPr marL="342900" indent="-342900" algn="just">
              <a:buAutoNum type="arabicPeriod"/>
            </a:pPr>
            <a:r>
              <a:rPr lang="tr-TR" sz="1400" dirty="0">
                <a:solidFill>
                  <a:srgbClr val="202124"/>
                </a:solidFill>
                <a:latin typeface="arial" panose="020B0604020202020204" pitchFamily="34" charset="0"/>
              </a:rPr>
              <a:t>İçsel Motivasyon (Öğrenen Organizasyon)</a:t>
            </a:r>
          </a:p>
          <a:p>
            <a:pPr marL="342900" indent="-342900" algn="just">
              <a:buAutoNum type="arabicPeriod"/>
            </a:pPr>
            <a:r>
              <a:rPr lang="tr-TR" sz="1400" dirty="0">
                <a:solidFill>
                  <a:srgbClr val="202124"/>
                </a:solidFill>
                <a:latin typeface="arial" panose="020B0604020202020204" pitchFamily="34" charset="0"/>
              </a:rPr>
              <a:t>Zor İnsanlarla Baş Edebilme (Eğitim)</a:t>
            </a:r>
          </a:p>
          <a:p>
            <a:pPr marL="342900" indent="-342900" algn="just">
              <a:buAutoNum type="arabicPeriod"/>
            </a:pPr>
            <a:r>
              <a:rPr lang="tr-TR" sz="1400" dirty="0">
                <a:solidFill>
                  <a:srgbClr val="202124"/>
                </a:solidFill>
                <a:latin typeface="arial" panose="020B0604020202020204" pitchFamily="34" charset="0"/>
              </a:rPr>
              <a:t>Zaman Yönetimi (Eğitim)</a:t>
            </a:r>
          </a:p>
          <a:p>
            <a:pPr marL="342900" indent="-342900" algn="just">
              <a:buAutoNum type="arabicPeriod"/>
            </a:pPr>
            <a:r>
              <a:rPr lang="tr-TR" sz="1400" dirty="0">
                <a:solidFill>
                  <a:srgbClr val="202124"/>
                </a:solidFill>
                <a:latin typeface="arial" panose="020B0604020202020204" pitchFamily="34" charset="0"/>
              </a:rPr>
              <a:t>Veri İle Çalışabilmek (Öğrenen Organizasyon)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943C0CA-0326-42E5-AD9F-113AA140B6C4}"/>
              </a:ext>
            </a:extLst>
          </p:cNvPr>
          <p:cNvSpPr/>
          <p:nvPr/>
        </p:nvSpPr>
        <p:spPr>
          <a:xfrm>
            <a:off x="7311741" y="635862"/>
            <a:ext cx="59268" cy="5682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257303E-6692-4031-8389-8CC68D7CA8DE}"/>
              </a:ext>
            </a:extLst>
          </p:cNvPr>
          <p:cNvSpPr/>
          <p:nvPr/>
        </p:nvSpPr>
        <p:spPr>
          <a:xfrm>
            <a:off x="1654455" y="1873247"/>
            <a:ext cx="1334277" cy="76731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5C9BBC61-2485-4E8A-AF58-8744FA31108D}"/>
              </a:ext>
            </a:extLst>
          </p:cNvPr>
          <p:cNvSpPr/>
          <p:nvPr/>
        </p:nvSpPr>
        <p:spPr>
          <a:xfrm>
            <a:off x="5682169" y="1873248"/>
            <a:ext cx="1334277" cy="76731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79B59A7D-DA28-493E-885E-224C857DC108}"/>
              </a:ext>
            </a:extLst>
          </p:cNvPr>
          <p:cNvSpPr/>
          <p:nvPr/>
        </p:nvSpPr>
        <p:spPr>
          <a:xfrm>
            <a:off x="270587" y="4386296"/>
            <a:ext cx="1334277" cy="76731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0FED39B-7646-456A-AEB9-06C3276C53EA}"/>
              </a:ext>
            </a:extLst>
          </p:cNvPr>
          <p:cNvSpPr/>
          <p:nvPr/>
        </p:nvSpPr>
        <p:spPr>
          <a:xfrm>
            <a:off x="1663783" y="4386295"/>
            <a:ext cx="1334277" cy="76731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0332BA1D-927E-47CC-8E3E-804A996C4102}"/>
              </a:ext>
            </a:extLst>
          </p:cNvPr>
          <p:cNvSpPr/>
          <p:nvPr/>
        </p:nvSpPr>
        <p:spPr>
          <a:xfrm>
            <a:off x="3019918" y="4386294"/>
            <a:ext cx="1334277" cy="76731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0EE17B44-8961-4181-A9E9-02B9ECC3BC10}"/>
              </a:ext>
            </a:extLst>
          </p:cNvPr>
          <p:cNvSpPr/>
          <p:nvPr/>
        </p:nvSpPr>
        <p:spPr>
          <a:xfrm>
            <a:off x="279918" y="1873248"/>
            <a:ext cx="1334277" cy="76731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38C5E269-85E4-4A78-86A2-5097D5C76C2E}"/>
              </a:ext>
            </a:extLst>
          </p:cNvPr>
          <p:cNvSpPr/>
          <p:nvPr/>
        </p:nvSpPr>
        <p:spPr>
          <a:xfrm>
            <a:off x="4318259" y="1873248"/>
            <a:ext cx="1334277" cy="76731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F371BF72-41AF-4F2D-970D-A3AD42299022}"/>
              </a:ext>
            </a:extLst>
          </p:cNvPr>
          <p:cNvSpPr/>
          <p:nvPr/>
        </p:nvSpPr>
        <p:spPr>
          <a:xfrm>
            <a:off x="284459" y="5745272"/>
            <a:ext cx="1334277" cy="31523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</a:rPr>
              <a:t>İnsan Kaynakları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ADA63A72-5EAD-4E68-8765-F1FF18FF76F8}"/>
              </a:ext>
            </a:extLst>
          </p:cNvPr>
          <p:cNvSpPr/>
          <p:nvPr/>
        </p:nvSpPr>
        <p:spPr>
          <a:xfrm>
            <a:off x="1904775" y="5745273"/>
            <a:ext cx="1334277" cy="3152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</a:rPr>
              <a:t>Lider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B640630B-49F9-4412-BC0A-790688F55054}"/>
              </a:ext>
            </a:extLst>
          </p:cNvPr>
          <p:cNvSpPr/>
          <p:nvPr/>
        </p:nvSpPr>
        <p:spPr>
          <a:xfrm>
            <a:off x="4525869" y="4386294"/>
            <a:ext cx="531324" cy="76731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9C08109C-6E37-43FC-B8A4-04FCF0D303B9}"/>
              </a:ext>
            </a:extLst>
          </p:cNvPr>
          <p:cNvSpPr/>
          <p:nvPr/>
        </p:nvSpPr>
        <p:spPr>
          <a:xfrm>
            <a:off x="5057193" y="4386293"/>
            <a:ext cx="531323" cy="76731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 – Uygulamalar ve Gelişim Planı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69ECE2-8DA2-4052-A991-ECA67BAC4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12" y="1765738"/>
            <a:ext cx="6653672" cy="44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8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İKÜ logo ile ilgili görsel sonucu">
            <a:extLst>
              <a:ext uri="{FF2B5EF4-FFF2-40B4-BE49-F238E27FC236}">
                <a16:creationId xmlns:a16="http://schemas.microsoft.com/office/drawing/2014/main" id="{882392FD-E7A6-4299-9545-CCEDDC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90" y="636046"/>
            <a:ext cx="2051555" cy="7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AFF1EE99-09DF-4E7E-A6E5-DB0785426216}"/>
              </a:ext>
            </a:extLst>
          </p:cNvPr>
          <p:cNvSpPr txBox="1"/>
          <p:nvPr/>
        </p:nvSpPr>
        <p:spPr>
          <a:xfrm>
            <a:off x="4867924" y="647687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İnsan Kaynakları Başkanlığı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653E152-A0A4-4E24-8473-6BFED734574A}"/>
              </a:ext>
            </a:extLst>
          </p:cNvPr>
          <p:cNvCxnSpPr/>
          <p:nvPr/>
        </p:nvCxnSpPr>
        <p:spPr>
          <a:xfrm>
            <a:off x="7306080" y="6595813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25E58171-E6C9-4417-97D2-5A1346E00D8B}"/>
              </a:ext>
            </a:extLst>
          </p:cNvPr>
          <p:cNvCxnSpPr/>
          <p:nvPr/>
        </p:nvCxnSpPr>
        <p:spPr>
          <a:xfrm>
            <a:off x="1121499" y="6592288"/>
            <a:ext cx="35638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6123BEC5-9192-419C-A0E4-2287591C33EC}"/>
              </a:ext>
            </a:extLst>
          </p:cNvPr>
          <p:cNvSpPr/>
          <p:nvPr/>
        </p:nvSpPr>
        <p:spPr>
          <a:xfrm>
            <a:off x="0" y="0"/>
            <a:ext cx="12192000" cy="463196"/>
          </a:xfrm>
          <a:prstGeom prst="rect">
            <a:avLst/>
          </a:prstGeom>
          <a:solidFill>
            <a:srgbClr val="00206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Etkin İnsan Kaynağı Yönetimi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6FCDE84-A1CC-4DDB-A451-2E4AFC81F0BE}"/>
              </a:ext>
            </a:extLst>
          </p:cNvPr>
          <p:cNvSpPr/>
          <p:nvPr/>
        </p:nvSpPr>
        <p:spPr>
          <a:xfrm>
            <a:off x="543418" y="3034615"/>
            <a:ext cx="49523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https://www.youtube.com/watch?v=PYJ22-YYNW8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FCCDFE0-B374-4B08-9E67-AA6BEFDFB826}"/>
              </a:ext>
            </a:extLst>
          </p:cNvPr>
          <p:cNvSpPr/>
          <p:nvPr/>
        </p:nvSpPr>
        <p:spPr>
          <a:xfrm>
            <a:off x="543419" y="5035812"/>
            <a:ext cx="49626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https://www.youtube.com/watch?v=X72auMYiduY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5C32CFB-9960-4007-B208-F0C1C1116303}"/>
              </a:ext>
            </a:extLst>
          </p:cNvPr>
          <p:cNvSpPr/>
          <p:nvPr/>
        </p:nvSpPr>
        <p:spPr>
          <a:xfrm>
            <a:off x="543419" y="1646663"/>
            <a:ext cx="487890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/>
              <a:t>https://www.youtube.com/watch?v=7ReTClsV_ho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20498A5-030A-4F1A-A917-E0DD12C4E225}"/>
              </a:ext>
            </a:extLst>
          </p:cNvPr>
          <p:cNvSpPr/>
          <p:nvPr/>
        </p:nvSpPr>
        <p:spPr>
          <a:xfrm>
            <a:off x="543419" y="1063333"/>
            <a:ext cx="189853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Nasıl iş yapıyoruz?</a:t>
            </a:r>
            <a:endParaRPr lang="en-US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5001789-2FD1-4B42-8A5C-4E23C76B36D2}"/>
              </a:ext>
            </a:extLst>
          </p:cNvPr>
          <p:cNvSpPr/>
          <p:nvPr/>
        </p:nvSpPr>
        <p:spPr>
          <a:xfrm>
            <a:off x="543418" y="2506701"/>
            <a:ext cx="18951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/>
              <a:t>Çalışan Deneyimi?</a:t>
            </a:r>
            <a:endParaRPr lang="en-US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8B246A5-562E-4DD8-B04F-7E6876F562ED}"/>
              </a:ext>
            </a:extLst>
          </p:cNvPr>
          <p:cNvSpPr/>
          <p:nvPr/>
        </p:nvSpPr>
        <p:spPr>
          <a:xfrm>
            <a:off x="543418" y="4507898"/>
            <a:ext cx="14670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/>
              <a:t>Liderlik Anları</a:t>
            </a:r>
            <a:endParaRPr lang="en-US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66BBFD1-592A-43D0-AF7F-B8815A10BD68}"/>
              </a:ext>
            </a:extLst>
          </p:cNvPr>
          <p:cNvSpPr/>
          <p:nvPr/>
        </p:nvSpPr>
        <p:spPr>
          <a:xfrm>
            <a:off x="6963817" y="3710167"/>
            <a:ext cx="4931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https://www.youtube.com/watch?v=5BvrT-hW6uc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A054F496-5FF2-4E99-8E6A-8CF547FDF7CE}"/>
              </a:ext>
            </a:extLst>
          </p:cNvPr>
          <p:cNvSpPr/>
          <p:nvPr/>
        </p:nvSpPr>
        <p:spPr>
          <a:xfrm>
            <a:off x="6963817" y="3100702"/>
            <a:ext cx="1460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/>
              <a:t>Taklit Öldürür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6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4444</TotalTime>
  <Words>246</Words>
  <Application>Microsoft Office PowerPoint</Application>
  <PresentationFormat>Geniş ekran</PresentationFormat>
  <Paragraphs>61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Serhat Zorlu</dc:creator>
  <cp:lastModifiedBy>Serhat Zorlu</cp:lastModifiedBy>
  <cp:revision>673</cp:revision>
  <dcterms:created xsi:type="dcterms:W3CDTF">2016-01-27T16:02:30Z</dcterms:created>
  <dcterms:modified xsi:type="dcterms:W3CDTF">2021-04-11T10:47:44Z</dcterms:modified>
</cp:coreProperties>
</file>