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65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9FAA9F-B0ED-42BC-B729-2B1BEC7188C9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FD07AE-22AC-4C68-91E5-6037EFC266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4352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jp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420130" cy="1655805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545776"/>
            <a:ext cx="12192000" cy="332774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74699"/>
            <a:ext cx="1944128" cy="271076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4554" y="4983421"/>
            <a:ext cx="4240427" cy="1104074"/>
          </a:xfrm>
          <a:prstGeom prst="rect">
            <a:avLst/>
          </a:prstGeom>
        </p:spPr>
      </p:pic>
      <p:sp>
        <p:nvSpPr>
          <p:cNvPr id="11" name="Unvan 1"/>
          <p:cNvSpPr>
            <a:spLocks noGrp="1"/>
          </p:cNvSpPr>
          <p:nvPr>
            <p:ph type="ctrTitle"/>
          </p:nvPr>
        </p:nvSpPr>
        <p:spPr>
          <a:xfrm>
            <a:off x="1342768" y="1176978"/>
            <a:ext cx="9144000" cy="21923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12" name="Alt Başlık 2"/>
          <p:cNvSpPr>
            <a:spLocks noGrp="1"/>
          </p:cNvSpPr>
          <p:nvPr>
            <p:ph type="subTitle" idx="1"/>
          </p:nvPr>
        </p:nvSpPr>
        <p:spPr>
          <a:xfrm>
            <a:off x="1342769" y="3390385"/>
            <a:ext cx="9144000" cy="133813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 smtClean="0"/>
              <a:t>Asıl alt başlık stilini düzenlemek için tıklayın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555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flip dir="r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553454" y="553455"/>
            <a:ext cx="1617046" cy="510139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99951" y="586296"/>
            <a:ext cx="1353872" cy="477837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007395" y="3834909"/>
            <a:ext cx="4351341" cy="332774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790" y="6507411"/>
            <a:ext cx="10601212" cy="398714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0073"/>
            <a:ext cx="1491939" cy="604043"/>
          </a:xfrm>
          <a:prstGeom prst="rect">
            <a:avLst/>
          </a:prstGeom>
        </p:spPr>
      </p:pic>
      <p:sp>
        <p:nvSpPr>
          <p:cNvPr id="14" name="Slayt Numarası Yer Tutucusu 5"/>
          <p:cNvSpPr>
            <a:spLocks noGrp="1"/>
          </p:cNvSpPr>
          <p:nvPr>
            <p:ph type="sldNum" sz="quarter" idx="12"/>
          </p:nvPr>
        </p:nvSpPr>
        <p:spPr>
          <a:xfrm rot="5400000">
            <a:off x="-189170" y="6250706"/>
            <a:ext cx="743465" cy="365125"/>
          </a:xfrm>
        </p:spPr>
        <p:txBody>
          <a:bodyPr/>
          <a:lstStyle/>
          <a:p>
            <a:fld id="{F5D97297-0B9E-4337-9DDF-CF41C1E0FB18}" type="slidenum">
              <a:rPr lang="tr-TR" smtClean="0"/>
              <a:t>‹#›</a:t>
            </a:fld>
            <a:endParaRPr lang="tr-TR" dirty="0"/>
          </a:p>
        </p:txBody>
      </p:sp>
      <p:pic>
        <p:nvPicPr>
          <p:cNvPr id="16" name="Resim 1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214186" y="-582396"/>
            <a:ext cx="395416" cy="1560211"/>
          </a:xfrm>
          <a:prstGeom prst="rect">
            <a:avLst/>
          </a:prstGeom>
        </p:spPr>
      </p:pic>
      <p:sp>
        <p:nvSpPr>
          <p:cNvPr id="17" name="Unvan 1"/>
          <p:cNvSpPr>
            <a:spLocks noGrp="1"/>
          </p:cNvSpPr>
          <p:nvPr>
            <p:ph type="title"/>
          </p:nvPr>
        </p:nvSpPr>
        <p:spPr>
          <a:xfrm rot="5400000">
            <a:off x="8465342" y="2762936"/>
            <a:ext cx="5490802" cy="1592421"/>
          </a:xfrm>
        </p:spPr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18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8912192" cy="4351338"/>
          </a:xfrm>
        </p:spPr>
        <p:txBody>
          <a:bodyPr vert="eaVert"/>
          <a:lstStyle/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19" name="Altbilgi Yer Tutucusu 4"/>
          <p:cNvSpPr>
            <a:spLocks noGrp="1"/>
          </p:cNvSpPr>
          <p:nvPr>
            <p:ph type="ftr" sz="quarter" idx="3"/>
          </p:nvPr>
        </p:nvSpPr>
        <p:spPr>
          <a:xfrm rot="5400000">
            <a:off x="-1236957" y="3152293"/>
            <a:ext cx="2810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bg1"/>
                </a:solidFill>
              </a:defRPr>
            </a:lvl1pPr>
          </a:lstStyle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6576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513409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513409"/>
            <a:ext cx="7734300" cy="5811838"/>
          </a:xfrm>
        </p:spPr>
        <p:txBody>
          <a:bodyPr vert="eaVert"/>
          <a:lstStyle/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553454" y="553455"/>
            <a:ext cx="1617046" cy="510139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99951" y="586296"/>
            <a:ext cx="1353872" cy="477837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007395" y="3834909"/>
            <a:ext cx="4351341" cy="332774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790" y="6507411"/>
            <a:ext cx="10601212" cy="398714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0073"/>
            <a:ext cx="1491939" cy="604043"/>
          </a:xfrm>
          <a:prstGeom prst="rect">
            <a:avLst/>
          </a:prstGeom>
        </p:spPr>
      </p:pic>
      <p:sp>
        <p:nvSpPr>
          <p:cNvPr id="12" name="Slayt Numarası Yer Tutucusu 5"/>
          <p:cNvSpPr>
            <a:spLocks noGrp="1"/>
          </p:cNvSpPr>
          <p:nvPr>
            <p:ph type="sldNum" sz="quarter" idx="12"/>
          </p:nvPr>
        </p:nvSpPr>
        <p:spPr>
          <a:xfrm rot="5400000">
            <a:off x="-189170" y="6250706"/>
            <a:ext cx="743465" cy="365125"/>
          </a:xfrm>
        </p:spPr>
        <p:txBody>
          <a:bodyPr/>
          <a:lstStyle/>
          <a:p>
            <a:fld id="{F5D97297-0B9E-4337-9DDF-CF41C1E0FB18}" type="slidenum">
              <a:rPr lang="tr-TR" smtClean="0"/>
              <a:t>‹#›</a:t>
            </a:fld>
            <a:endParaRPr lang="tr-TR" dirty="0"/>
          </a:p>
        </p:txBody>
      </p:sp>
      <p:pic>
        <p:nvPicPr>
          <p:cNvPr id="14" name="Resim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214186" y="-582396"/>
            <a:ext cx="395416" cy="1560211"/>
          </a:xfrm>
          <a:prstGeom prst="rect">
            <a:avLst/>
          </a:prstGeom>
        </p:spPr>
      </p:pic>
      <p:sp>
        <p:nvSpPr>
          <p:cNvPr id="15" name="Altbilgi Yer Tutucusu 4"/>
          <p:cNvSpPr>
            <a:spLocks noGrp="1"/>
          </p:cNvSpPr>
          <p:nvPr>
            <p:ph type="ftr" sz="quarter" idx="3"/>
          </p:nvPr>
        </p:nvSpPr>
        <p:spPr>
          <a:xfrm rot="5400000">
            <a:off x="-1236957" y="3152293"/>
            <a:ext cx="2810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bg1"/>
                </a:solidFill>
              </a:defRPr>
            </a:lvl1pPr>
          </a:lstStyle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0037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1935890" y="6510418"/>
            <a:ext cx="2810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bg1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8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1388131" y="6510419"/>
            <a:ext cx="743465" cy="365125"/>
          </a:xfrm>
        </p:spPr>
        <p:txBody>
          <a:bodyPr/>
          <a:lstStyle/>
          <a:p>
            <a:fld id="{F5D97297-0B9E-4337-9DDF-CF41C1E0FB18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4771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1388131" y="6510419"/>
            <a:ext cx="743465" cy="365125"/>
          </a:xfrm>
        </p:spPr>
        <p:txBody>
          <a:bodyPr/>
          <a:lstStyle/>
          <a:p>
            <a:fld id="{F5D97297-0B9E-4337-9DDF-CF41C1E0FB18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1935890" y="6510418"/>
            <a:ext cx="2810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bg1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9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11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dirty="0" smtClean="0"/>
              <a:t>Asıl metin stillerini düzenle</a:t>
            </a:r>
          </a:p>
        </p:txBody>
      </p:sp>
    </p:spTree>
    <p:extLst>
      <p:ext uri="{BB962C8B-B14F-4D97-AF65-F5344CB8AC3E}">
        <p14:creationId xmlns:p14="http://schemas.microsoft.com/office/powerpoint/2010/main" val="213675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flip dir="r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8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1388131" y="6510419"/>
            <a:ext cx="743465" cy="365125"/>
          </a:xfrm>
        </p:spPr>
        <p:txBody>
          <a:bodyPr/>
          <a:lstStyle/>
          <a:p>
            <a:fld id="{F5D97297-0B9E-4337-9DDF-CF41C1E0FB18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9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1935890" y="6510418"/>
            <a:ext cx="2810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bg1"/>
                </a:solidFill>
              </a:defRPr>
            </a:lvl1pPr>
          </a:lstStyle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2138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10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1388131" y="6510419"/>
            <a:ext cx="743465" cy="365125"/>
          </a:xfrm>
        </p:spPr>
        <p:txBody>
          <a:bodyPr/>
          <a:lstStyle/>
          <a:p>
            <a:fld id="{F5D97297-0B9E-4337-9DDF-CF41C1E0FB18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11" name="Altbilgi Yer Tutucusu 4"/>
          <p:cNvSpPr>
            <a:spLocks noGrp="1"/>
          </p:cNvSpPr>
          <p:nvPr>
            <p:ph type="ftr" sz="quarter" idx="13"/>
          </p:nvPr>
        </p:nvSpPr>
        <p:spPr>
          <a:xfrm>
            <a:off x="1935890" y="6510418"/>
            <a:ext cx="2810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bg1"/>
                </a:solidFill>
              </a:defRPr>
            </a:lvl1pPr>
          </a:lstStyle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2339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1388131" y="6510419"/>
            <a:ext cx="743465" cy="365125"/>
          </a:xfrm>
        </p:spPr>
        <p:txBody>
          <a:bodyPr/>
          <a:lstStyle/>
          <a:p>
            <a:fld id="{F5D97297-0B9E-4337-9DDF-CF41C1E0FB18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7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1935890" y="6510418"/>
            <a:ext cx="2810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bg1"/>
                </a:solidFill>
              </a:defRPr>
            </a:lvl1pPr>
          </a:lstStyle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1925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1388131" y="6510419"/>
            <a:ext cx="743465" cy="365125"/>
          </a:xfrm>
        </p:spPr>
        <p:txBody>
          <a:bodyPr/>
          <a:lstStyle/>
          <a:p>
            <a:fld id="{F5D97297-0B9E-4337-9DDF-CF41C1E0FB18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1935890" y="6510418"/>
            <a:ext cx="2810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bg1"/>
                </a:solidFill>
              </a:defRPr>
            </a:lvl1pPr>
          </a:lstStyle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3810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1388131" y="6510419"/>
            <a:ext cx="743465" cy="365125"/>
          </a:xfrm>
        </p:spPr>
        <p:txBody>
          <a:bodyPr/>
          <a:lstStyle/>
          <a:p>
            <a:fld id="{F5D97297-0B9E-4337-9DDF-CF41C1E0FB18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9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1935890" y="6510418"/>
            <a:ext cx="2810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bg1"/>
                </a:solidFill>
              </a:defRPr>
            </a:lvl1pPr>
          </a:lstStyle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6133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1388131" y="6510419"/>
            <a:ext cx="743465" cy="365125"/>
          </a:xfrm>
        </p:spPr>
        <p:txBody>
          <a:bodyPr/>
          <a:lstStyle/>
          <a:p>
            <a:fld id="{F5D97297-0B9E-4337-9DDF-CF41C1E0FB18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9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1935890" y="6510418"/>
            <a:ext cx="2810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bg1"/>
                </a:solidFill>
              </a:defRPr>
            </a:lvl1pPr>
          </a:lstStyle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7251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039" y="6545776"/>
            <a:ext cx="9613556" cy="332774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67" y="6278948"/>
            <a:ext cx="1353872" cy="477837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95416" cy="1560211"/>
          </a:xfrm>
          <a:prstGeom prst="rect">
            <a:avLst/>
          </a:prstGeom>
        </p:spPr>
      </p:pic>
      <p:sp>
        <p:nvSpPr>
          <p:cNvPr id="12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11388131" y="6510419"/>
            <a:ext cx="743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rgbClr val="ED1C24"/>
                </a:solidFill>
              </a:defRPr>
            </a:lvl1pPr>
          </a:lstStyle>
          <a:p>
            <a:fld id="{F5D97297-0B9E-4337-9DDF-CF41C1E0FB18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3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1935890" y="6510418"/>
            <a:ext cx="2810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bg1"/>
                </a:solidFill>
              </a:defRPr>
            </a:lvl1pPr>
          </a:lstStyle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4963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video" Target="https://www.youtube.com/embed/0CpGXZHqZzw" TargetMode="External"/><Relationship Id="rId1" Type="http://schemas.openxmlformats.org/officeDocument/2006/relationships/video" Target="https://www.youtube.com/embed/Xg_y7X5y2BI" TargetMode="Externa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Excepteur</a:t>
            </a:r>
            <a:r>
              <a:rPr lang="tr-TR" dirty="0" smtClean="0"/>
              <a:t> </a:t>
            </a:r>
            <a:r>
              <a:rPr lang="tr-TR" dirty="0" err="1" smtClean="0"/>
              <a:t>sint</a:t>
            </a:r>
            <a:r>
              <a:rPr lang="tr-TR" dirty="0" smtClean="0"/>
              <a:t> </a:t>
            </a:r>
            <a:r>
              <a:rPr lang="tr-TR" dirty="0" err="1" smtClean="0"/>
              <a:t>occaecat</a:t>
            </a:r>
            <a:endParaRPr lang="tr-TR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3634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flip dir="r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Quis</a:t>
            </a:r>
            <a:r>
              <a:rPr lang="tr-TR" dirty="0" smtClean="0"/>
              <a:t> </a:t>
            </a:r>
            <a:r>
              <a:rPr lang="tr-TR" dirty="0" err="1" smtClean="0"/>
              <a:t>nostrud</a:t>
            </a:r>
            <a:r>
              <a:rPr lang="tr-TR" dirty="0" smtClean="0"/>
              <a:t> </a:t>
            </a:r>
            <a:r>
              <a:rPr lang="tr-TR" dirty="0" err="1" smtClean="0"/>
              <a:t>exercitation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 smtClean="0"/>
              <a:t>Lorem</a:t>
            </a:r>
            <a:r>
              <a:rPr lang="da-DK" dirty="0" smtClean="0"/>
              <a:t> </a:t>
            </a:r>
            <a:r>
              <a:rPr lang="da-DK" dirty="0" err="1" smtClean="0"/>
              <a:t>ipsum</a:t>
            </a:r>
            <a:r>
              <a:rPr lang="da-DK" dirty="0" smtClean="0"/>
              <a:t> </a:t>
            </a:r>
            <a:r>
              <a:rPr lang="da-DK" dirty="0" err="1" smtClean="0"/>
              <a:t>dolor</a:t>
            </a:r>
            <a:r>
              <a:rPr lang="da-DK" dirty="0" smtClean="0"/>
              <a:t> sit </a:t>
            </a:r>
            <a:r>
              <a:rPr lang="da-DK" dirty="0" err="1" smtClean="0"/>
              <a:t>amet</a:t>
            </a:r>
            <a:endParaRPr lang="tr-TR" dirty="0" smtClean="0"/>
          </a:p>
          <a:p>
            <a:r>
              <a:rPr lang="tr-TR" dirty="0" err="1" smtClean="0"/>
              <a:t>Consectetur</a:t>
            </a:r>
            <a:r>
              <a:rPr lang="tr-TR" dirty="0" smtClean="0"/>
              <a:t> </a:t>
            </a:r>
            <a:r>
              <a:rPr lang="tr-TR" dirty="0" err="1" smtClean="0"/>
              <a:t>adipiscing</a:t>
            </a:r>
            <a:r>
              <a:rPr lang="tr-TR" dirty="0" smtClean="0"/>
              <a:t> elit</a:t>
            </a:r>
          </a:p>
          <a:p>
            <a:r>
              <a:rPr lang="tr-TR" dirty="0" smtClean="0"/>
              <a:t>S</a:t>
            </a:r>
            <a:r>
              <a:rPr lang="pt-BR" dirty="0" err="1" smtClean="0"/>
              <a:t>ed</a:t>
            </a:r>
            <a:r>
              <a:rPr lang="pt-BR" dirty="0" smtClean="0"/>
              <a:t> do </a:t>
            </a:r>
            <a:r>
              <a:rPr lang="pt-BR" dirty="0" err="1" smtClean="0"/>
              <a:t>eiusmod</a:t>
            </a:r>
            <a:r>
              <a:rPr lang="pt-BR" dirty="0" smtClean="0"/>
              <a:t> </a:t>
            </a:r>
            <a:r>
              <a:rPr lang="pt-BR" dirty="0" err="1" smtClean="0"/>
              <a:t>tempor</a:t>
            </a:r>
            <a:r>
              <a:rPr lang="pt-BR" dirty="0" smtClean="0"/>
              <a:t> </a:t>
            </a:r>
            <a:r>
              <a:rPr lang="pt-BR" dirty="0" err="1" smtClean="0"/>
              <a:t>incididunt</a:t>
            </a:r>
            <a:endParaRPr lang="tr-TR" dirty="0" smtClean="0"/>
          </a:p>
          <a:p>
            <a:r>
              <a:rPr lang="tr-TR" dirty="0" smtClean="0"/>
              <a:t>L</a:t>
            </a:r>
            <a:r>
              <a:rPr lang="fr-FR" dirty="0" err="1" smtClean="0"/>
              <a:t>abore</a:t>
            </a:r>
            <a:r>
              <a:rPr lang="fr-FR" dirty="0" smtClean="0"/>
              <a:t> et </a:t>
            </a:r>
            <a:r>
              <a:rPr lang="fr-FR" dirty="0" err="1" smtClean="0"/>
              <a:t>dolore</a:t>
            </a:r>
            <a:r>
              <a:rPr lang="fr-FR" dirty="0" smtClean="0"/>
              <a:t> magna </a:t>
            </a:r>
            <a:r>
              <a:rPr lang="fr-FR" dirty="0" err="1" smtClean="0"/>
              <a:t>aliqua</a:t>
            </a:r>
            <a:endParaRPr lang="tr-TR" dirty="0" smtClean="0"/>
          </a:p>
          <a:p>
            <a:r>
              <a:rPr lang="nb-NO" dirty="0" smtClean="0"/>
              <a:t>Ut </a:t>
            </a:r>
            <a:r>
              <a:rPr lang="nb-NO" dirty="0" err="1" smtClean="0"/>
              <a:t>enim</a:t>
            </a:r>
            <a:r>
              <a:rPr lang="nb-NO" dirty="0" smtClean="0"/>
              <a:t> ad </a:t>
            </a:r>
            <a:r>
              <a:rPr lang="nb-NO" dirty="0" err="1" smtClean="0"/>
              <a:t>minim</a:t>
            </a:r>
            <a:r>
              <a:rPr lang="nb-NO" dirty="0" smtClean="0"/>
              <a:t> </a:t>
            </a:r>
            <a:r>
              <a:rPr lang="nb-NO" dirty="0" err="1" smtClean="0"/>
              <a:t>veniam</a:t>
            </a:r>
            <a:endParaRPr lang="tr-TR" dirty="0" smtClean="0"/>
          </a:p>
          <a:p>
            <a:r>
              <a:rPr lang="tr-TR" dirty="0" err="1" smtClean="0"/>
              <a:t>Quis</a:t>
            </a:r>
            <a:r>
              <a:rPr lang="tr-TR" dirty="0" smtClean="0"/>
              <a:t> </a:t>
            </a:r>
            <a:r>
              <a:rPr lang="tr-TR" dirty="0" err="1" smtClean="0"/>
              <a:t>nostrud</a:t>
            </a:r>
            <a:r>
              <a:rPr lang="tr-TR" dirty="0" smtClean="0"/>
              <a:t> </a:t>
            </a:r>
            <a:r>
              <a:rPr lang="tr-TR" dirty="0" err="1" smtClean="0"/>
              <a:t>exercitation</a:t>
            </a:r>
            <a:r>
              <a:rPr lang="tr-TR" dirty="0" smtClean="0"/>
              <a:t> </a:t>
            </a:r>
            <a:r>
              <a:rPr lang="tr-TR" dirty="0" err="1" smtClean="0"/>
              <a:t>ullamco</a:t>
            </a:r>
            <a:r>
              <a:rPr lang="tr-TR" dirty="0" smtClean="0"/>
              <a:t> </a:t>
            </a:r>
          </a:p>
          <a:p>
            <a:r>
              <a:rPr lang="tr-TR" dirty="0" err="1" smtClean="0"/>
              <a:t>Laboris</a:t>
            </a:r>
            <a:r>
              <a:rPr lang="tr-TR" dirty="0" smtClean="0"/>
              <a:t> </a:t>
            </a:r>
            <a:r>
              <a:rPr lang="tr-TR" dirty="0" err="1" smtClean="0"/>
              <a:t>nisi</a:t>
            </a:r>
            <a:r>
              <a:rPr lang="tr-TR" dirty="0" smtClean="0"/>
              <a:t> ut </a:t>
            </a:r>
            <a:r>
              <a:rPr lang="tr-TR" dirty="0" err="1" smtClean="0"/>
              <a:t>aliquip</a:t>
            </a:r>
            <a:r>
              <a:rPr lang="tr-TR" dirty="0" smtClean="0"/>
              <a:t> </a:t>
            </a:r>
            <a:r>
              <a:rPr lang="tr-TR" dirty="0" err="1" smtClean="0"/>
              <a:t>ex</a:t>
            </a:r>
            <a:r>
              <a:rPr lang="tr-TR" dirty="0" smtClean="0"/>
              <a:t> </a:t>
            </a:r>
            <a:r>
              <a:rPr lang="tr-TR" dirty="0" err="1" smtClean="0"/>
              <a:t>ea</a:t>
            </a:r>
            <a:r>
              <a:rPr lang="tr-TR" dirty="0" smtClean="0"/>
              <a:t> </a:t>
            </a:r>
            <a:r>
              <a:rPr lang="tr-TR" dirty="0" err="1" smtClean="0"/>
              <a:t>commodo</a:t>
            </a:r>
            <a:endParaRPr lang="tr-TR" dirty="0" smtClean="0"/>
          </a:p>
          <a:p>
            <a:r>
              <a:rPr lang="tr-TR" dirty="0" err="1" smtClean="0"/>
              <a:t>Duis</a:t>
            </a:r>
            <a:r>
              <a:rPr lang="tr-TR" dirty="0" smtClean="0"/>
              <a:t> </a:t>
            </a:r>
            <a:r>
              <a:rPr lang="tr-TR" dirty="0" err="1" smtClean="0"/>
              <a:t>aute</a:t>
            </a:r>
            <a:r>
              <a:rPr lang="tr-TR" dirty="0" smtClean="0"/>
              <a:t> </a:t>
            </a:r>
            <a:r>
              <a:rPr lang="tr-TR" dirty="0" err="1" smtClean="0"/>
              <a:t>irure</a:t>
            </a:r>
            <a:r>
              <a:rPr lang="tr-TR" dirty="0" smtClean="0"/>
              <a:t> </a:t>
            </a:r>
            <a:r>
              <a:rPr lang="tr-TR" dirty="0" err="1" smtClean="0"/>
              <a:t>dolor</a:t>
            </a:r>
            <a:r>
              <a:rPr lang="tr-TR" dirty="0" smtClean="0"/>
              <a:t> in </a:t>
            </a:r>
            <a:r>
              <a:rPr lang="tr-TR" dirty="0" err="1" smtClean="0"/>
              <a:t>reprehenderit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7297-0B9E-4337-9DDF-CF41C1E0FB18}" type="slidenum">
              <a:rPr lang="tr-TR" smtClean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45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Duis</a:t>
            </a:r>
            <a:r>
              <a:rPr lang="tr-TR" dirty="0" smtClean="0"/>
              <a:t> </a:t>
            </a:r>
            <a:r>
              <a:rPr lang="tr-TR" dirty="0" err="1" smtClean="0"/>
              <a:t>aute</a:t>
            </a:r>
            <a:r>
              <a:rPr lang="tr-TR" dirty="0" smtClean="0"/>
              <a:t> </a:t>
            </a:r>
            <a:r>
              <a:rPr lang="tr-TR" dirty="0" err="1" smtClean="0"/>
              <a:t>irure</a:t>
            </a:r>
            <a:r>
              <a:rPr lang="tr-TR" dirty="0" smtClean="0"/>
              <a:t> 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err="1" smtClean="0"/>
              <a:t>Officia</a:t>
            </a:r>
            <a:r>
              <a:rPr lang="tr-TR" dirty="0" smtClean="0"/>
              <a:t> </a:t>
            </a:r>
            <a:r>
              <a:rPr lang="tr-TR" dirty="0" err="1" smtClean="0"/>
              <a:t>deserunt</a:t>
            </a:r>
            <a:r>
              <a:rPr lang="tr-TR" dirty="0" smtClean="0"/>
              <a:t> </a:t>
            </a:r>
            <a:r>
              <a:rPr lang="tr-TR" dirty="0" err="1" smtClean="0"/>
              <a:t>mollit</a:t>
            </a:r>
            <a:endParaRPr lang="tr-TR" dirty="0" smtClean="0"/>
          </a:p>
          <a:p>
            <a:r>
              <a:rPr lang="tr-TR" dirty="0" err="1" smtClean="0"/>
              <a:t>Velit</a:t>
            </a:r>
            <a:r>
              <a:rPr lang="tr-TR" dirty="0" smtClean="0"/>
              <a:t> esse </a:t>
            </a:r>
            <a:r>
              <a:rPr lang="tr-TR" dirty="0" err="1" smtClean="0"/>
              <a:t>cillum</a:t>
            </a:r>
            <a:r>
              <a:rPr lang="tr-TR" dirty="0" smtClean="0"/>
              <a:t> </a:t>
            </a:r>
            <a:r>
              <a:rPr lang="tr-TR" dirty="0" err="1" smtClean="0"/>
              <a:t>dolore</a:t>
            </a:r>
            <a:endParaRPr lang="tr-TR" dirty="0" smtClean="0"/>
          </a:p>
          <a:p>
            <a:r>
              <a:rPr lang="tr-TR" dirty="0" err="1" smtClean="0"/>
              <a:t>Duis</a:t>
            </a:r>
            <a:r>
              <a:rPr lang="tr-TR" dirty="0" smtClean="0"/>
              <a:t> </a:t>
            </a:r>
            <a:r>
              <a:rPr lang="tr-TR" dirty="0" err="1" smtClean="0"/>
              <a:t>aute</a:t>
            </a:r>
            <a:r>
              <a:rPr lang="tr-TR" dirty="0" smtClean="0"/>
              <a:t> </a:t>
            </a:r>
            <a:r>
              <a:rPr lang="tr-TR" dirty="0" err="1" smtClean="0"/>
              <a:t>irure</a:t>
            </a:r>
            <a:r>
              <a:rPr lang="tr-TR" dirty="0" smtClean="0"/>
              <a:t> </a:t>
            </a:r>
            <a:r>
              <a:rPr lang="tr-TR" dirty="0" err="1" smtClean="0"/>
              <a:t>dolor</a:t>
            </a:r>
            <a:r>
              <a:rPr lang="tr-TR" dirty="0" smtClean="0"/>
              <a:t> </a:t>
            </a:r>
          </a:p>
          <a:p>
            <a:r>
              <a:rPr lang="tr-TR" dirty="0" err="1" smtClean="0"/>
              <a:t>Quis</a:t>
            </a:r>
            <a:r>
              <a:rPr lang="tr-TR" dirty="0" smtClean="0"/>
              <a:t> </a:t>
            </a:r>
            <a:r>
              <a:rPr lang="tr-TR" dirty="0" err="1" smtClean="0"/>
              <a:t>nostrud</a:t>
            </a:r>
            <a:r>
              <a:rPr lang="tr-TR" dirty="0" smtClean="0"/>
              <a:t> </a:t>
            </a:r>
            <a:r>
              <a:rPr lang="tr-TR" dirty="0" err="1" smtClean="0"/>
              <a:t>exercitation</a:t>
            </a:r>
            <a:endParaRPr lang="tr-TR" dirty="0" smtClean="0"/>
          </a:p>
          <a:p>
            <a:r>
              <a:rPr lang="tr-TR" dirty="0" err="1" smtClean="0"/>
              <a:t>Dolore</a:t>
            </a:r>
            <a:r>
              <a:rPr lang="tr-TR" dirty="0" smtClean="0"/>
              <a:t> </a:t>
            </a:r>
            <a:r>
              <a:rPr lang="tr-TR" dirty="0" err="1" smtClean="0"/>
              <a:t>magna</a:t>
            </a:r>
            <a:r>
              <a:rPr lang="tr-TR" dirty="0" smtClean="0"/>
              <a:t> </a:t>
            </a:r>
            <a:r>
              <a:rPr lang="tr-TR" dirty="0" err="1" smtClean="0"/>
              <a:t>aliqua</a:t>
            </a:r>
            <a:endParaRPr lang="tr-TR" dirty="0" smtClean="0"/>
          </a:p>
          <a:p>
            <a:r>
              <a:rPr lang="tr-TR" dirty="0" err="1" smtClean="0"/>
              <a:t>Eiusmod</a:t>
            </a:r>
            <a:r>
              <a:rPr lang="tr-TR" dirty="0" smtClean="0"/>
              <a:t> </a:t>
            </a:r>
            <a:r>
              <a:rPr lang="tr-TR" dirty="0" err="1" smtClean="0"/>
              <a:t>tempor</a:t>
            </a:r>
            <a:r>
              <a:rPr lang="tr-TR" dirty="0" smtClean="0"/>
              <a:t> </a:t>
            </a:r>
            <a:r>
              <a:rPr lang="tr-TR" dirty="0" err="1" smtClean="0"/>
              <a:t>incididunt</a:t>
            </a:r>
            <a:endParaRPr lang="tr-TR" dirty="0" smtClean="0"/>
          </a:p>
          <a:p>
            <a:r>
              <a:rPr lang="tr-TR" dirty="0" err="1" smtClean="0"/>
              <a:t>Consectetur</a:t>
            </a:r>
            <a:r>
              <a:rPr lang="tr-TR" dirty="0" smtClean="0"/>
              <a:t> </a:t>
            </a:r>
            <a:r>
              <a:rPr lang="tr-TR" dirty="0" err="1" smtClean="0"/>
              <a:t>adipiscing</a:t>
            </a:r>
            <a:r>
              <a:rPr lang="tr-TR" dirty="0" smtClean="0"/>
              <a:t> elit</a:t>
            </a:r>
          </a:p>
          <a:p>
            <a:r>
              <a:rPr lang="tr-TR" dirty="0" err="1" smtClean="0"/>
              <a:t>Ipsum</a:t>
            </a:r>
            <a:r>
              <a:rPr lang="tr-TR" dirty="0" smtClean="0"/>
              <a:t> </a:t>
            </a:r>
            <a:r>
              <a:rPr lang="tr-TR" dirty="0" err="1" smtClean="0"/>
              <a:t>dolor</a:t>
            </a:r>
            <a:r>
              <a:rPr lang="tr-TR" dirty="0" smtClean="0"/>
              <a:t> sit </a:t>
            </a:r>
            <a:r>
              <a:rPr lang="tr-TR" dirty="0" err="1" smtClean="0"/>
              <a:t>amet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err="1" smtClean="0"/>
              <a:t>Duis</a:t>
            </a:r>
            <a:r>
              <a:rPr lang="tr-TR" dirty="0" smtClean="0"/>
              <a:t> </a:t>
            </a:r>
            <a:r>
              <a:rPr lang="tr-TR" dirty="0" err="1" smtClean="0"/>
              <a:t>aute</a:t>
            </a:r>
            <a:r>
              <a:rPr lang="tr-TR" dirty="0" smtClean="0"/>
              <a:t> </a:t>
            </a:r>
            <a:r>
              <a:rPr lang="tr-TR" dirty="0" err="1" smtClean="0"/>
              <a:t>irure</a:t>
            </a:r>
            <a:r>
              <a:rPr lang="tr-TR" dirty="0" smtClean="0"/>
              <a:t> </a:t>
            </a:r>
            <a:r>
              <a:rPr lang="tr-TR" dirty="0" err="1" smtClean="0"/>
              <a:t>dolor</a:t>
            </a:r>
            <a:r>
              <a:rPr lang="tr-TR" dirty="0" smtClean="0"/>
              <a:t> </a:t>
            </a:r>
          </a:p>
          <a:p>
            <a:r>
              <a:rPr lang="tr-TR" dirty="0" err="1" smtClean="0"/>
              <a:t>Quis</a:t>
            </a:r>
            <a:r>
              <a:rPr lang="tr-TR" dirty="0" smtClean="0"/>
              <a:t> </a:t>
            </a:r>
            <a:r>
              <a:rPr lang="tr-TR" dirty="0" err="1" smtClean="0"/>
              <a:t>nostrud</a:t>
            </a:r>
            <a:r>
              <a:rPr lang="tr-TR" dirty="0" smtClean="0"/>
              <a:t> </a:t>
            </a:r>
            <a:r>
              <a:rPr lang="tr-TR" dirty="0" err="1" smtClean="0"/>
              <a:t>exercitation</a:t>
            </a:r>
            <a:endParaRPr lang="tr-TR" dirty="0" smtClean="0"/>
          </a:p>
          <a:p>
            <a:r>
              <a:rPr lang="tr-TR" dirty="0" err="1" smtClean="0"/>
              <a:t>Dolore</a:t>
            </a:r>
            <a:r>
              <a:rPr lang="tr-TR" dirty="0" smtClean="0"/>
              <a:t> </a:t>
            </a:r>
            <a:r>
              <a:rPr lang="tr-TR" dirty="0" err="1" smtClean="0"/>
              <a:t>magna</a:t>
            </a:r>
            <a:r>
              <a:rPr lang="tr-TR" dirty="0" smtClean="0"/>
              <a:t> </a:t>
            </a:r>
            <a:r>
              <a:rPr lang="tr-TR" dirty="0" err="1" smtClean="0"/>
              <a:t>aliqua</a:t>
            </a:r>
            <a:endParaRPr lang="tr-TR" dirty="0" smtClean="0"/>
          </a:p>
          <a:p>
            <a:r>
              <a:rPr lang="tr-TR" dirty="0" err="1" smtClean="0"/>
              <a:t>Eiusmod</a:t>
            </a:r>
            <a:r>
              <a:rPr lang="tr-TR" dirty="0" smtClean="0"/>
              <a:t> </a:t>
            </a:r>
            <a:r>
              <a:rPr lang="tr-TR" dirty="0" err="1" smtClean="0"/>
              <a:t>tempor</a:t>
            </a:r>
            <a:r>
              <a:rPr lang="tr-TR" dirty="0" smtClean="0"/>
              <a:t> </a:t>
            </a:r>
            <a:r>
              <a:rPr lang="tr-TR" dirty="0" err="1" smtClean="0"/>
              <a:t>incididunt</a:t>
            </a:r>
            <a:endParaRPr lang="tr-TR" dirty="0" smtClean="0"/>
          </a:p>
          <a:p>
            <a:r>
              <a:rPr lang="tr-TR" dirty="0" err="1" smtClean="0"/>
              <a:t>Consectetur</a:t>
            </a:r>
            <a:r>
              <a:rPr lang="tr-TR" dirty="0" smtClean="0"/>
              <a:t> </a:t>
            </a:r>
            <a:r>
              <a:rPr lang="tr-TR" dirty="0" err="1" smtClean="0"/>
              <a:t>adipiscing</a:t>
            </a:r>
            <a:r>
              <a:rPr lang="tr-TR" dirty="0" smtClean="0"/>
              <a:t> elit</a:t>
            </a:r>
          </a:p>
          <a:p>
            <a:r>
              <a:rPr lang="tr-TR" dirty="0" err="1" smtClean="0"/>
              <a:t>Ipsum</a:t>
            </a:r>
            <a:r>
              <a:rPr lang="tr-TR" dirty="0" smtClean="0"/>
              <a:t> </a:t>
            </a:r>
            <a:r>
              <a:rPr lang="tr-TR" dirty="0" err="1" smtClean="0"/>
              <a:t>dolor</a:t>
            </a:r>
            <a:r>
              <a:rPr lang="tr-TR" dirty="0" smtClean="0"/>
              <a:t> sit </a:t>
            </a:r>
            <a:r>
              <a:rPr lang="tr-TR" dirty="0" err="1" smtClean="0"/>
              <a:t>amet</a:t>
            </a:r>
            <a:endParaRPr lang="tr-TR" dirty="0" smtClean="0"/>
          </a:p>
          <a:p>
            <a:r>
              <a:rPr lang="tr-TR" dirty="0" err="1" smtClean="0"/>
              <a:t>Velit</a:t>
            </a:r>
            <a:r>
              <a:rPr lang="tr-TR" dirty="0" smtClean="0"/>
              <a:t> esse </a:t>
            </a:r>
            <a:r>
              <a:rPr lang="tr-TR" dirty="0" err="1" smtClean="0"/>
              <a:t>cillum</a:t>
            </a:r>
            <a:r>
              <a:rPr lang="tr-TR" dirty="0" smtClean="0"/>
              <a:t> </a:t>
            </a:r>
            <a:r>
              <a:rPr lang="tr-TR" dirty="0" err="1" smtClean="0"/>
              <a:t>dolore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7297-0B9E-4337-9DDF-CF41C1E0FB18}" type="slidenum">
              <a:rPr lang="tr-TR" smtClean="0"/>
              <a:t>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419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Enim ad minim </a:t>
            </a:r>
            <a:r>
              <a:rPr lang="tr-TR" dirty="0" err="1" smtClean="0"/>
              <a:t>veniam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b="0" dirty="0" err="1" smtClean="0"/>
              <a:t>Excepteur</a:t>
            </a:r>
            <a:r>
              <a:rPr lang="tr-TR" b="0" dirty="0" smtClean="0"/>
              <a:t> </a:t>
            </a:r>
            <a:r>
              <a:rPr lang="tr-TR" b="0" dirty="0" err="1" smtClean="0"/>
              <a:t>sint</a:t>
            </a:r>
            <a:r>
              <a:rPr lang="tr-TR" b="0" dirty="0" smtClean="0"/>
              <a:t> </a:t>
            </a:r>
            <a:r>
              <a:rPr lang="tr-TR" b="0" dirty="0" err="1" smtClean="0"/>
              <a:t>occaecat</a:t>
            </a:r>
            <a:endParaRPr lang="tr-TR" dirty="0" smtClean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 err="1" smtClean="0"/>
              <a:t>Duis</a:t>
            </a:r>
            <a:r>
              <a:rPr lang="tr-TR" dirty="0" smtClean="0"/>
              <a:t> </a:t>
            </a:r>
            <a:r>
              <a:rPr lang="tr-TR" dirty="0" err="1" smtClean="0"/>
              <a:t>aute</a:t>
            </a:r>
            <a:r>
              <a:rPr lang="tr-TR" dirty="0" smtClean="0"/>
              <a:t> </a:t>
            </a:r>
            <a:r>
              <a:rPr lang="tr-TR" dirty="0" err="1" smtClean="0"/>
              <a:t>irure</a:t>
            </a:r>
            <a:r>
              <a:rPr lang="tr-TR" dirty="0" smtClean="0"/>
              <a:t> </a:t>
            </a:r>
            <a:r>
              <a:rPr lang="tr-TR" dirty="0" err="1" smtClean="0"/>
              <a:t>dolor</a:t>
            </a:r>
            <a:r>
              <a:rPr lang="tr-TR" dirty="0" smtClean="0"/>
              <a:t> </a:t>
            </a:r>
          </a:p>
          <a:p>
            <a:r>
              <a:rPr lang="tr-TR" dirty="0" err="1" smtClean="0"/>
              <a:t>Incididunt</a:t>
            </a:r>
            <a:r>
              <a:rPr lang="tr-TR" dirty="0" smtClean="0"/>
              <a:t> ut </a:t>
            </a:r>
            <a:r>
              <a:rPr lang="tr-TR" dirty="0" err="1" smtClean="0"/>
              <a:t>labore</a:t>
            </a:r>
            <a:r>
              <a:rPr lang="tr-TR" dirty="0" smtClean="0"/>
              <a:t> et </a:t>
            </a:r>
          </a:p>
          <a:p>
            <a:r>
              <a:rPr lang="tr-TR" dirty="0" err="1" smtClean="0"/>
              <a:t>Consectetur</a:t>
            </a:r>
            <a:r>
              <a:rPr lang="tr-TR" dirty="0" smtClean="0"/>
              <a:t> </a:t>
            </a:r>
            <a:r>
              <a:rPr lang="tr-TR" dirty="0" err="1" smtClean="0"/>
              <a:t>adipiscing</a:t>
            </a:r>
            <a:r>
              <a:rPr lang="tr-TR" dirty="0" smtClean="0"/>
              <a:t> elit</a:t>
            </a:r>
          </a:p>
          <a:p>
            <a:r>
              <a:rPr lang="tr-TR" dirty="0" err="1" smtClean="0"/>
              <a:t>Ipsum</a:t>
            </a:r>
            <a:r>
              <a:rPr lang="tr-TR" dirty="0" smtClean="0"/>
              <a:t> </a:t>
            </a:r>
            <a:r>
              <a:rPr lang="tr-TR" dirty="0" err="1" smtClean="0"/>
              <a:t>dolor</a:t>
            </a:r>
            <a:r>
              <a:rPr lang="tr-TR" dirty="0" smtClean="0"/>
              <a:t> sit</a:t>
            </a:r>
          </a:p>
          <a:p>
            <a:r>
              <a:rPr lang="tr-TR" dirty="0" err="1" smtClean="0"/>
              <a:t>Fugiat</a:t>
            </a:r>
            <a:r>
              <a:rPr lang="tr-TR" dirty="0" smtClean="0"/>
              <a:t> </a:t>
            </a:r>
            <a:r>
              <a:rPr lang="tr-TR" dirty="0" err="1" smtClean="0"/>
              <a:t>nulla</a:t>
            </a:r>
            <a:r>
              <a:rPr lang="tr-TR" dirty="0" smtClean="0"/>
              <a:t> </a:t>
            </a:r>
            <a:r>
              <a:rPr lang="tr-TR" dirty="0" err="1" smtClean="0"/>
              <a:t>pariatur</a:t>
            </a:r>
            <a:endParaRPr lang="tr-TR" dirty="0" smtClean="0"/>
          </a:p>
          <a:p>
            <a:r>
              <a:rPr lang="tr-TR" dirty="0" err="1" smtClean="0"/>
              <a:t>Commodo</a:t>
            </a:r>
            <a:r>
              <a:rPr lang="tr-TR" dirty="0" smtClean="0"/>
              <a:t> </a:t>
            </a:r>
            <a:r>
              <a:rPr lang="tr-TR" dirty="0" err="1" smtClean="0"/>
              <a:t>consequat</a:t>
            </a:r>
            <a:endParaRPr lang="tr-TR" dirty="0" smtClean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b="0" dirty="0" err="1" smtClean="0"/>
              <a:t>Officia</a:t>
            </a:r>
            <a:r>
              <a:rPr lang="tr-TR" b="0" dirty="0" smtClean="0"/>
              <a:t> </a:t>
            </a:r>
            <a:r>
              <a:rPr lang="tr-TR" b="0" dirty="0" err="1" smtClean="0"/>
              <a:t>deserunt</a:t>
            </a:r>
            <a:r>
              <a:rPr lang="tr-TR" b="0" dirty="0" smtClean="0"/>
              <a:t> </a:t>
            </a:r>
            <a:r>
              <a:rPr lang="tr-TR" b="0" dirty="0" err="1" smtClean="0"/>
              <a:t>mollit</a:t>
            </a:r>
            <a:r>
              <a:rPr lang="tr-TR" b="0" dirty="0" smtClean="0"/>
              <a:t> anim</a:t>
            </a:r>
            <a:endParaRPr lang="tr-TR" dirty="0" smtClean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tr-TR" dirty="0" err="1" smtClean="0"/>
              <a:t>Consectetur</a:t>
            </a:r>
            <a:r>
              <a:rPr lang="tr-TR" dirty="0" smtClean="0"/>
              <a:t> </a:t>
            </a:r>
            <a:r>
              <a:rPr lang="tr-TR" dirty="0" err="1" smtClean="0"/>
              <a:t>adipiscing</a:t>
            </a:r>
            <a:r>
              <a:rPr lang="tr-TR" dirty="0" smtClean="0"/>
              <a:t> elit</a:t>
            </a:r>
          </a:p>
          <a:p>
            <a:r>
              <a:rPr lang="tr-TR" dirty="0" err="1" smtClean="0"/>
              <a:t>Ipsum</a:t>
            </a:r>
            <a:r>
              <a:rPr lang="tr-TR" dirty="0" smtClean="0"/>
              <a:t> </a:t>
            </a:r>
            <a:r>
              <a:rPr lang="tr-TR" dirty="0" err="1" smtClean="0"/>
              <a:t>dolor</a:t>
            </a:r>
            <a:r>
              <a:rPr lang="tr-TR" dirty="0" smtClean="0"/>
              <a:t> sit</a:t>
            </a:r>
          </a:p>
          <a:p>
            <a:r>
              <a:rPr lang="tr-TR" dirty="0" err="1" smtClean="0"/>
              <a:t>Fugiat</a:t>
            </a:r>
            <a:r>
              <a:rPr lang="tr-TR" dirty="0" smtClean="0"/>
              <a:t> </a:t>
            </a:r>
            <a:r>
              <a:rPr lang="tr-TR" dirty="0" err="1" smtClean="0"/>
              <a:t>nulla</a:t>
            </a:r>
            <a:r>
              <a:rPr lang="tr-TR" dirty="0" smtClean="0"/>
              <a:t> </a:t>
            </a:r>
            <a:r>
              <a:rPr lang="tr-TR" dirty="0" err="1" smtClean="0"/>
              <a:t>pariatur</a:t>
            </a:r>
            <a:endParaRPr lang="tr-TR" dirty="0" smtClean="0"/>
          </a:p>
          <a:p>
            <a:r>
              <a:rPr lang="tr-TR" dirty="0" err="1" smtClean="0"/>
              <a:t>Commodo</a:t>
            </a:r>
            <a:r>
              <a:rPr lang="tr-TR" dirty="0" smtClean="0"/>
              <a:t> </a:t>
            </a:r>
            <a:r>
              <a:rPr lang="tr-TR" dirty="0" err="1" smtClean="0"/>
              <a:t>consequat</a:t>
            </a:r>
            <a:endParaRPr lang="tr-TR" dirty="0" smtClean="0"/>
          </a:p>
          <a:p>
            <a:r>
              <a:rPr lang="tr-TR" dirty="0" err="1" smtClean="0"/>
              <a:t>Eiusmod</a:t>
            </a:r>
            <a:r>
              <a:rPr lang="tr-TR" dirty="0" smtClean="0"/>
              <a:t> </a:t>
            </a:r>
            <a:r>
              <a:rPr lang="tr-TR" dirty="0" err="1" smtClean="0"/>
              <a:t>tempor</a:t>
            </a:r>
            <a:r>
              <a:rPr lang="tr-TR" dirty="0" smtClean="0"/>
              <a:t> </a:t>
            </a:r>
            <a:r>
              <a:rPr lang="tr-TR" dirty="0" err="1" smtClean="0"/>
              <a:t>incididunt</a:t>
            </a:r>
            <a:endParaRPr lang="tr-TR" dirty="0" smtClean="0"/>
          </a:p>
          <a:p>
            <a:r>
              <a:rPr lang="tr-TR" dirty="0" err="1" smtClean="0"/>
              <a:t>Duis</a:t>
            </a:r>
            <a:r>
              <a:rPr lang="tr-TR" dirty="0" smtClean="0"/>
              <a:t> </a:t>
            </a:r>
            <a:r>
              <a:rPr lang="tr-TR" dirty="0" err="1" smtClean="0"/>
              <a:t>aute</a:t>
            </a:r>
            <a:r>
              <a:rPr lang="tr-TR" dirty="0" smtClean="0"/>
              <a:t> </a:t>
            </a:r>
            <a:r>
              <a:rPr lang="tr-TR" dirty="0" err="1" smtClean="0"/>
              <a:t>irure</a:t>
            </a:r>
            <a:r>
              <a:rPr lang="tr-TR" dirty="0" smtClean="0"/>
              <a:t> </a:t>
            </a:r>
            <a:r>
              <a:rPr lang="tr-TR" dirty="0" err="1" smtClean="0"/>
              <a:t>dolor</a:t>
            </a:r>
            <a:r>
              <a:rPr lang="tr-TR" dirty="0" smtClean="0"/>
              <a:t> </a:t>
            </a:r>
          </a:p>
          <a:p>
            <a:r>
              <a:rPr lang="tr-TR" dirty="0" err="1" smtClean="0"/>
              <a:t>Incididunt</a:t>
            </a:r>
            <a:r>
              <a:rPr lang="tr-TR" dirty="0" smtClean="0"/>
              <a:t> ut </a:t>
            </a:r>
            <a:r>
              <a:rPr lang="tr-TR" dirty="0" err="1" smtClean="0"/>
              <a:t>labore</a:t>
            </a:r>
            <a:r>
              <a:rPr lang="tr-TR" dirty="0" smtClean="0"/>
              <a:t> et 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7297-0B9E-4337-9DDF-CF41C1E0FB18}" type="slidenum">
              <a:rPr lang="tr-TR" smtClean="0"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669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Lorem</a:t>
            </a:r>
            <a:r>
              <a:rPr lang="da-DK" dirty="0"/>
              <a:t> </a:t>
            </a:r>
            <a:r>
              <a:rPr lang="da-DK" dirty="0" err="1"/>
              <a:t>ipsum</a:t>
            </a:r>
            <a:r>
              <a:rPr lang="da-DK" dirty="0"/>
              <a:t> </a:t>
            </a:r>
            <a:r>
              <a:rPr lang="da-DK" dirty="0" err="1"/>
              <a:t>dolor</a:t>
            </a:r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/>
              <a:t>ed</a:t>
            </a:r>
            <a:r>
              <a:rPr lang="pt-BR" dirty="0"/>
              <a:t> do </a:t>
            </a:r>
            <a:r>
              <a:rPr lang="pt-BR" dirty="0" err="1"/>
              <a:t>eiusmod</a:t>
            </a:r>
            <a:r>
              <a:rPr lang="pt-BR" dirty="0"/>
              <a:t> </a:t>
            </a:r>
            <a:r>
              <a:rPr lang="pt-BR" dirty="0" err="1"/>
              <a:t>tempor</a:t>
            </a:r>
            <a:r>
              <a:rPr lang="pt-BR" dirty="0"/>
              <a:t> </a:t>
            </a:r>
            <a:r>
              <a:rPr lang="pt-BR" dirty="0" err="1"/>
              <a:t>incididunt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7297-0B9E-4337-9DDF-CF41C1E0FB18}" type="slidenum">
              <a:rPr lang="tr-TR" smtClean="0"/>
              <a:t>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9086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flip dir="r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Fugiat</a:t>
            </a:r>
            <a:r>
              <a:rPr lang="tr-TR" dirty="0" smtClean="0"/>
              <a:t> </a:t>
            </a:r>
            <a:r>
              <a:rPr lang="tr-TR" dirty="0" err="1" smtClean="0"/>
              <a:t>nulla</a:t>
            </a:r>
            <a:r>
              <a:rPr lang="tr-TR" dirty="0" smtClean="0"/>
              <a:t> </a:t>
            </a:r>
            <a:r>
              <a:rPr lang="tr-TR" dirty="0" err="1" smtClean="0"/>
              <a:t>pariatur</a:t>
            </a:r>
            <a:r>
              <a:rPr lang="tr-TR" dirty="0" smtClean="0"/>
              <a:t> </a:t>
            </a:r>
            <a:r>
              <a:rPr lang="tr-TR" dirty="0" err="1" smtClean="0"/>
              <a:t>voluptate</a:t>
            </a:r>
            <a:r>
              <a:rPr lang="tr-TR" dirty="0" smtClean="0"/>
              <a:t> esse </a:t>
            </a:r>
            <a:r>
              <a:rPr lang="tr-TR" dirty="0" err="1" smtClean="0"/>
              <a:t>cillum</a:t>
            </a:r>
            <a:endParaRPr lang="tr-TR" dirty="0"/>
          </a:p>
        </p:txBody>
      </p:sp>
      <p:sp>
        <p:nvSpPr>
          <p:cNvPr id="7" name="Metin Yer Tutucusu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tr-TR" dirty="0" err="1" smtClean="0"/>
              <a:t>Duis</a:t>
            </a:r>
            <a:r>
              <a:rPr lang="tr-TR" dirty="0" smtClean="0"/>
              <a:t> </a:t>
            </a:r>
            <a:r>
              <a:rPr lang="tr-TR" dirty="0" err="1" smtClean="0"/>
              <a:t>aute</a:t>
            </a:r>
            <a:r>
              <a:rPr lang="tr-TR" dirty="0" smtClean="0"/>
              <a:t> </a:t>
            </a:r>
            <a:r>
              <a:rPr lang="tr-TR" dirty="0" err="1" smtClean="0"/>
              <a:t>irure</a:t>
            </a:r>
            <a:r>
              <a:rPr lang="tr-TR" dirty="0" smtClean="0"/>
              <a:t> </a:t>
            </a:r>
            <a:r>
              <a:rPr lang="tr-TR" dirty="0" err="1" smtClean="0"/>
              <a:t>dolor</a:t>
            </a:r>
            <a:r>
              <a:rPr lang="tr-TR" dirty="0" smtClean="0"/>
              <a:t> in </a:t>
            </a:r>
            <a:r>
              <a:rPr lang="tr-TR" dirty="0" err="1" smtClean="0"/>
              <a:t>reprehenderit</a:t>
            </a:r>
            <a:r>
              <a:rPr lang="tr-TR" dirty="0" smtClean="0"/>
              <a:t> in </a:t>
            </a:r>
            <a:r>
              <a:rPr lang="tr-TR" dirty="0" err="1" smtClean="0"/>
              <a:t>voluptate</a:t>
            </a:r>
            <a:r>
              <a:rPr lang="tr-TR" dirty="0" smtClean="0"/>
              <a:t> </a:t>
            </a:r>
            <a:r>
              <a:rPr lang="tr-TR" dirty="0" err="1" smtClean="0"/>
              <a:t>velit</a:t>
            </a:r>
            <a:r>
              <a:rPr lang="tr-TR" dirty="0" smtClean="0"/>
              <a:t> esse </a:t>
            </a:r>
            <a:r>
              <a:rPr lang="tr-TR" dirty="0" err="1" smtClean="0"/>
              <a:t>cillum</a:t>
            </a:r>
            <a:r>
              <a:rPr lang="tr-TR" dirty="0" smtClean="0"/>
              <a:t> </a:t>
            </a:r>
            <a:r>
              <a:rPr lang="tr-TR" dirty="0" err="1" smtClean="0"/>
              <a:t>dolore</a:t>
            </a:r>
            <a:r>
              <a:rPr lang="tr-TR" dirty="0" smtClean="0"/>
              <a:t> </a:t>
            </a:r>
            <a:r>
              <a:rPr lang="tr-TR" dirty="0" err="1" smtClean="0"/>
              <a:t>eu</a:t>
            </a:r>
            <a:r>
              <a:rPr lang="tr-TR" dirty="0" smtClean="0"/>
              <a:t> </a:t>
            </a:r>
            <a:r>
              <a:rPr lang="tr-TR" dirty="0" err="1" smtClean="0"/>
              <a:t>fugiat</a:t>
            </a:r>
            <a:r>
              <a:rPr lang="tr-TR" dirty="0" smtClean="0"/>
              <a:t> </a:t>
            </a:r>
            <a:r>
              <a:rPr lang="tr-TR" dirty="0" err="1" smtClean="0"/>
              <a:t>nulla</a:t>
            </a:r>
            <a:r>
              <a:rPr lang="tr-TR" dirty="0" smtClean="0"/>
              <a:t> </a:t>
            </a:r>
            <a:r>
              <a:rPr lang="tr-TR" dirty="0" err="1" smtClean="0"/>
              <a:t>pariatur</a:t>
            </a:r>
            <a:r>
              <a:rPr lang="tr-TR" dirty="0" smtClean="0"/>
              <a:t>. </a:t>
            </a:r>
            <a:r>
              <a:rPr lang="tr-TR" dirty="0" err="1" smtClean="0"/>
              <a:t>Excepteur</a:t>
            </a:r>
            <a:r>
              <a:rPr lang="tr-TR" dirty="0" smtClean="0"/>
              <a:t> </a:t>
            </a:r>
            <a:r>
              <a:rPr lang="tr-TR" dirty="0" err="1" smtClean="0"/>
              <a:t>sint</a:t>
            </a:r>
            <a:r>
              <a:rPr lang="tr-TR" dirty="0" smtClean="0"/>
              <a:t> </a:t>
            </a:r>
            <a:r>
              <a:rPr lang="tr-TR" dirty="0" err="1" smtClean="0"/>
              <a:t>occaecat</a:t>
            </a:r>
            <a:r>
              <a:rPr lang="tr-TR" dirty="0" smtClean="0"/>
              <a:t> </a:t>
            </a:r>
            <a:r>
              <a:rPr lang="tr-TR" dirty="0" err="1" smtClean="0"/>
              <a:t>cupidatat</a:t>
            </a:r>
            <a:r>
              <a:rPr lang="tr-TR" dirty="0" smtClean="0"/>
              <a:t> </a:t>
            </a:r>
            <a:r>
              <a:rPr lang="tr-TR" dirty="0" err="1" smtClean="0"/>
              <a:t>non</a:t>
            </a:r>
            <a:r>
              <a:rPr lang="tr-TR" dirty="0" smtClean="0"/>
              <a:t> </a:t>
            </a:r>
            <a:r>
              <a:rPr lang="tr-TR" dirty="0" err="1" smtClean="0"/>
              <a:t>proident</a:t>
            </a:r>
            <a:r>
              <a:rPr lang="tr-TR" dirty="0" smtClean="0"/>
              <a:t>, </a:t>
            </a:r>
            <a:r>
              <a:rPr lang="tr-TR" dirty="0" err="1" smtClean="0"/>
              <a:t>sunt</a:t>
            </a:r>
            <a:r>
              <a:rPr lang="tr-TR" dirty="0" smtClean="0"/>
              <a:t> in </a:t>
            </a:r>
            <a:r>
              <a:rPr lang="tr-TR" dirty="0" err="1" smtClean="0"/>
              <a:t>culpa</a:t>
            </a:r>
            <a:r>
              <a:rPr lang="tr-TR" dirty="0" smtClean="0"/>
              <a:t> </a:t>
            </a:r>
            <a:r>
              <a:rPr lang="tr-TR" dirty="0" err="1" smtClean="0"/>
              <a:t>qui</a:t>
            </a:r>
            <a:r>
              <a:rPr lang="tr-TR" dirty="0" smtClean="0"/>
              <a:t> </a:t>
            </a:r>
            <a:r>
              <a:rPr lang="tr-TR" dirty="0" err="1" smtClean="0"/>
              <a:t>officia</a:t>
            </a:r>
            <a:r>
              <a:rPr lang="tr-TR" dirty="0" smtClean="0"/>
              <a:t> </a:t>
            </a:r>
            <a:r>
              <a:rPr lang="tr-TR" dirty="0" err="1" smtClean="0"/>
              <a:t>deserunt</a:t>
            </a:r>
            <a:r>
              <a:rPr lang="tr-TR" dirty="0" smtClean="0"/>
              <a:t> </a:t>
            </a:r>
            <a:r>
              <a:rPr lang="tr-TR" dirty="0" err="1" smtClean="0"/>
              <a:t>mollit</a:t>
            </a:r>
            <a:r>
              <a:rPr lang="tr-TR" dirty="0" smtClean="0"/>
              <a:t> anim </a:t>
            </a:r>
            <a:r>
              <a:rPr lang="tr-TR" dirty="0" err="1" smtClean="0"/>
              <a:t>id</a:t>
            </a:r>
            <a:r>
              <a:rPr lang="tr-TR" dirty="0" smtClean="0"/>
              <a:t> </a:t>
            </a:r>
            <a:r>
              <a:rPr lang="tr-TR" dirty="0" err="1" smtClean="0"/>
              <a:t>est</a:t>
            </a:r>
            <a:r>
              <a:rPr lang="tr-TR" dirty="0" smtClean="0"/>
              <a:t> </a:t>
            </a:r>
            <a:r>
              <a:rPr lang="tr-TR" dirty="0" err="1" smtClean="0"/>
              <a:t>laborum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Lorem</a:t>
            </a:r>
            <a:r>
              <a:rPr lang="tr-TR" dirty="0" smtClean="0"/>
              <a:t> </a:t>
            </a:r>
            <a:r>
              <a:rPr lang="tr-TR" dirty="0" err="1" smtClean="0"/>
              <a:t>ipsum</a:t>
            </a:r>
            <a:r>
              <a:rPr lang="tr-TR" dirty="0" smtClean="0"/>
              <a:t> </a:t>
            </a:r>
            <a:r>
              <a:rPr lang="tr-TR" dirty="0" err="1" smtClean="0"/>
              <a:t>dolor</a:t>
            </a:r>
            <a:r>
              <a:rPr lang="tr-TR" dirty="0" smtClean="0"/>
              <a:t> sit </a:t>
            </a:r>
            <a:r>
              <a:rPr lang="tr-TR" dirty="0" err="1" smtClean="0"/>
              <a:t>amet</a:t>
            </a:r>
            <a:r>
              <a:rPr lang="tr-TR" dirty="0" smtClean="0"/>
              <a:t>, </a:t>
            </a:r>
            <a:r>
              <a:rPr lang="tr-TR" dirty="0" err="1" smtClean="0"/>
              <a:t>consectetur</a:t>
            </a:r>
            <a:r>
              <a:rPr lang="tr-TR" dirty="0" smtClean="0"/>
              <a:t> </a:t>
            </a:r>
            <a:r>
              <a:rPr lang="tr-TR" dirty="0" err="1" smtClean="0"/>
              <a:t>adipiscing</a:t>
            </a:r>
            <a:r>
              <a:rPr lang="tr-TR" dirty="0" smtClean="0"/>
              <a:t> elit, </a:t>
            </a:r>
            <a:r>
              <a:rPr lang="tr-TR" dirty="0" err="1" smtClean="0"/>
              <a:t>sed</a:t>
            </a:r>
            <a:r>
              <a:rPr lang="tr-TR" dirty="0" smtClean="0"/>
              <a:t> do </a:t>
            </a:r>
            <a:r>
              <a:rPr lang="tr-TR" dirty="0" err="1" smtClean="0"/>
              <a:t>eiusmod</a:t>
            </a:r>
            <a:r>
              <a:rPr lang="tr-TR" dirty="0" smtClean="0"/>
              <a:t> </a:t>
            </a:r>
            <a:r>
              <a:rPr lang="tr-TR" dirty="0" err="1" smtClean="0"/>
              <a:t>tempor</a:t>
            </a:r>
            <a:r>
              <a:rPr lang="tr-TR" dirty="0" smtClean="0"/>
              <a:t> </a:t>
            </a:r>
            <a:r>
              <a:rPr lang="tr-TR" dirty="0" err="1" smtClean="0"/>
              <a:t>incididunt</a:t>
            </a:r>
            <a:r>
              <a:rPr lang="tr-TR" dirty="0" smtClean="0"/>
              <a:t> ut </a:t>
            </a:r>
            <a:r>
              <a:rPr lang="tr-TR" dirty="0" err="1" smtClean="0"/>
              <a:t>labore</a:t>
            </a:r>
            <a:r>
              <a:rPr lang="tr-TR" dirty="0" smtClean="0"/>
              <a:t> et </a:t>
            </a:r>
            <a:r>
              <a:rPr lang="tr-TR" dirty="0" err="1" smtClean="0"/>
              <a:t>dolore</a:t>
            </a:r>
            <a:r>
              <a:rPr lang="tr-TR" dirty="0" smtClean="0"/>
              <a:t> </a:t>
            </a:r>
            <a:r>
              <a:rPr lang="tr-TR" dirty="0" err="1" smtClean="0"/>
              <a:t>magna</a:t>
            </a:r>
            <a:r>
              <a:rPr lang="tr-TR" dirty="0" smtClean="0"/>
              <a:t> </a:t>
            </a:r>
            <a:r>
              <a:rPr lang="tr-TR" dirty="0" err="1" smtClean="0"/>
              <a:t>aliqua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Duis</a:t>
            </a:r>
            <a:r>
              <a:rPr lang="tr-TR" dirty="0" smtClean="0"/>
              <a:t> </a:t>
            </a:r>
            <a:r>
              <a:rPr lang="tr-TR" dirty="0" err="1" smtClean="0"/>
              <a:t>aute</a:t>
            </a:r>
            <a:r>
              <a:rPr lang="tr-TR" dirty="0" smtClean="0"/>
              <a:t> </a:t>
            </a:r>
            <a:r>
              <a:rPr lang="tr-TR" dirty="0" err="1" smtClean="0"/>
              <a:t>irure</a:t>
            </a:r>
            <a:r>
              <a:rPr lang="tr-TR" dirty="0" smtClean="0"/>
              <a:t> </a:t>
            </a:r>
            <a:r>
              <a:rPr lang="tr-TR" dirty="0" err="1" smtClean="0"/>
              <a:t>dolor</a:t>
            </a:r>
            <a:r>
              <a:rPr lang="tr-TR" dirty="0" smtClean="0"/>
              <a:t> in </a:t>
            </a:r>
            <a:r>
              <a:rPr lang="tr-TR" dirty="0" err="1" smtClean="0"/>
              <a:t>reprehenderit</a:t>
            </a:r>
            <a:r>
              <a:rPr lang="tr-TR" dirty="0" smtClean="0"/>
              <a:t> in </a:t>
            </a:r>
            <a:r>
              <a:rPr lang="tr-TR" dirty="0" err="1" smtClean="0"/>
              <a:t>voluptate</a:t>
            </a:r>
            <a:r>
              <a:rPr lang="tr-TR" dirty="0" smtClean="0"/>
              <a:t> </a:t>
            </a:r>
            <a:r>
              <a:rPr lang="tr-TR" dirty="0" err="1" smtClean="0"/>
              <a:t>velit</a:t>
            </a:r>
            <a:r>
              <a:rPr lang="tr-TR" dirty="0" smtClean="0"/>
              <a:t> esse</a:t>
            </a:r>
          </a:p>
          <a:p>
            <a:endParaRPr lang="tr-TR" dirty="0"/>
          </a:p>
        </p:txBody>
      </p:sp>
      <p:pic>
        <p:nvPicPr>
          <p:cNvPr id="10" name="Resim Yer Tutucusu 6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9" r="2929"/>
          <a:stretch>
            <a:fillRect/>
          </a:stretch>
        </p:blipFill>
        <p:spPr/>
      </p:pic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7297-0B9E-4337-9DDF-CF41C1E0FB18}" type="slidenum">
              <a:rPr lang="tr-TR" smtClean="0"/>
              <a:t>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218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Sint</a:t>
            </a:r>
            <a:r>
              <a:rPr lang="tr-TR" dirty="0" smtClean="0"/>
              <a:t> </a:t>
            </a:r>
            <a:r>
              <a:rPr lang="tr-TR" dirty="0" err="1" smtClean="0"/>
              <a:t>occaecat</a:t>
            </a:r>
            <a:r>
              <a:rPr lang="tr-TR" dirty="0" smtClean="0"/>
              <a:t> </a:t>
            </a:r>
            <a:r>
              <a:rPr lang="tr-TR" dirty="0" err="1" smtClean="0"/>
              <a:t>cupidatat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Consectetur</a:t>
            </a:r>
            <a:r>
              <a:rPr lang="tr-TR" dirty="0" smtClean="0"/>
              <a:t> </a:t>
            </a:r>
            <a:r>
              <a:rPr lang="tr-TR" dirty="0" err="1" smtClean="0"/>
              <a:t>adipiscing</a:t>
            </a:r>
            <a:endParaRPr lang="tr-TR" dirty="0" smtClean="0"/>
          </a:p>
          <a:p>
            <a:r>
              <a:rPr lang="tr-TR" dirty="0" err="1" smtClean="0"/>
              <a:t>Exercitation</a:t>
            </a:r>
            <a:r>
              <a:rPr lang="tr-TR" dirty="0" smtClean="0"/>
              <a:t> </a:t>
            </a:r>
            <a:r>
              <a:rPr lang="tr-TR" dirty="0" err="1" smtClean="0"/>
              <a:t>ullamco</a:t>
            </a:r>
            <a:r>
              <a:rPr lang="tr-TR" dirty="0" smtClean="0"/>
              <a:t> </a:t>
            </a:r>
            <a:r>
              <a:rPr lang="tr-TR" dirty="0" err="1" smtClean="0"/>
              <a:t>laboris</a:t>
            </a:r>
            <a:r>
              <a:rPr lang="tr-TR" dirty="0" smtClean="0"/>
              <a:t> </a:t>
            </a:r>
          </a:p>
          <a:p>
            <a:r>
              <a:rPr lang="tr-TR" dirty="0" err="1" smtClean="0"/>
              <a:t>Duis</a:t>
            </a:r>
            <a:r>
              <a:rPr lang="tr-TR" dirty="0" smtClean="0"/>
              <a:t> </a:t>
            </a:r>
            <a:r>
              <a:rPr lang="tr-TR" dirty="0" err="1" smtClean="0"/>
              <a:t>aute</a:t>
            </a:r>
            <a:r>
              <a:rPr lang="tr-TR" dirty="0" smtClean="0"/>
              <a:t> </a:t>
            </a:r>
            <a:r>
              <a:rPr lang="tr-TR" dirty="0" err="1" smtClean="0"/>
              <a:t>irure</a:t>
            </a:r>
            <a:r>
              <a:rPr lang="tr-TR" dirty="0" smtClean="0"/>
              <a:t> </a:t>
            </a:r>
            <a:r>
              <a:rPr lang="tr-TR" dirty="0" err="1" smtClean="0"/>
              <a:t>dolor</a:t>
            </a:r>
            <a:endParaRPr lang="tr-TR" dirty="0" smtClean="0"/>
          </a:p>
          <a:p>
            <a:r>
              <a:rPr lang="tr-TR" dirty="0" err="1" smtClean="0"/>
              <a:t>Reprehenderit</a:t>
            </a:r>
            <a:r>
              <a:rPr lang="tr-TR" dirty="0" smtClean="0"/>
              <a:t> in </a:t>
            </a:r>
            <a:r>
              <a:rPr lang="tr-TR" dirty="0" err="1" smtClean="0"/>
              <a:t>voluptate</a:t>
            </a:r>
            <a:endParaRPr lang="tr-TR" dirty="0" smtClean="0"/>
          </a:p>
          <a:p>
            <a:r>
              <a:rPr lang="tr-TR" dirty="0" err="1" smtClean="0"/>
              <a:t>Excepteur</a:t>
            </a:r>
            <a:r>
              <a:rPr lang="tr-TR" dirty="0" smtClean="0"/>
              <a:t> </a:t>
            </a:r>
            <a:r>
              <a:rPr lang="tr-TR" dirty="0" err="1" smtClean="0"/>
              <a:t>sint</a:t>
            </a:r>
            <a:r>
              <a:rPr lang="tr-TR" dirty="0" smtClean="0"/>
              <a:t> </a:t>
            </a:r>
            <a:r>
              <a:rPr lang="tr-TR" dirty="0" err="1" smtClean="0"/>
              <a:t>occaecat</a:t>
            </a:r>
            <a:endParaRPr lang="tr-TR" dirty="0" smtClean="0"/>
          </a:p>
          <a:p>
            <a:r>
              <a:rPr lang="tr-TR" dirty="0" err="1" smtClean="0"/>
              <a:t>Duis</a:t>
            </a:r>
            <a:r>
              <a:rPr lang="tr-TR" dirty="0" smtClean="0"/>
              <a:t> </a:t>
            </a:r>
            <a:r>
              <a:rPr lang="tr-TR" dirty="0" err="1" smtClean="0"/>
              <a:t>aute</a:t>
            </a:r>
            <a:r>
              <a:rPr lang="tr-TR" dirty="0" smtClean="0"/>
              <a:t> </a:t>
            </a:r>
            <a:r>
              <a:rPr lang="tr-TR" dirty="0" err="1" smtClean="0"/>
              <a:t>irure</a:t>
            </a:r>
            <a:r>
              <a:rPr lang="tr-TR" dirty="0" smtClean="0"/>
              <a:t> </a:t>
            </a:r>
            <a:r>
              <a:rPr lang="tr-TR" dirty="0" err="1" smtClean="0"/>
              <a:t>dolor</a:t>
            </a:r>
            <a:endParaRPr lang="tr-TR" dirty="0" smtClean="0"/>
          </a:p>
          <a:p>
            <a:r>
              <a:rPr lang="tr-TR" dirty="0" err="1" smtClean="0"/>
              <a:t>Quis</a:t>
            </a:r>
            <a:r>
              <a:rPr lang="tr-TR" dirty="0" smtClean="0"/>
              <a:t> </a:t>
            </a:r>
            <a:r>
              <a:rPr lang="tr-TR" dirty="0" err="1" smtClean="0"/>
              <a:t>nostrud</a:t>
            </a:r>
            <a:r>
              <a:rPr lang="tr-TR" dirty="0" smtClean="0"/>
              <a:t> </a:t>
            </a:r>
            <a:r>
              <a:rPr lang="tr-TR" dirty="0" err="1" smtClean="0"/>
              <a:t>exercitation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tr-TR" dirty="0" err="1" smtClean="0"/>
              <a:t>Lorem</a:t>
            </a:r>
            <a:r>
              <a:rPr lang="tr-TR" dirty="0" smtClean="0"/>
              <a:t> </a:t>
            </a:r>
            <a:r>
              <a:rPr lang="tr-TR" dirty="0" err="1" smtClean="0"/>
              <a:t>ipsum</a:t>
            </a:r>
            <a:r>
              <a:rPr lang="tr-TR" dirty="0" smtClean="0"/>
              <a:t> </a:t>
            </a:r>
            <a:r>
              <a:rPr lang="tr-TR" dirty="0" err="1" smtClean="0"/>
              <a:t>dolor</a:t>
            </a:r>
            <a:r>
              <a:rPr lang="tr-TR" dirty="0" smtClean="0"/>
              <a:t> sit </a:t>
            </a:r>
            <a:r>
              <a:rPr lang="tr-TR" dirty="0" err="1" smtClean="0"/>
              <a:t>amet</a:t>
            </a:r>
            <a:r>
              <a:rPr lang="tr-TR" dirty="0" smtClean="0"/>
              <a:t>, </a:t>
            </a:r>
            <a:r>
              <a:rPr lang="tr-TR" dirty="0" err="1" smtClean="0"/>
              <a:t>consectetur</a:t>
            </a:r>
            <a:r>
              <a:rPr lang="tr-TR" dirty="0" smtClean="0"/>
              <a:t> </a:t>
            </a:r>
            <a:r>
              <a:rPr lang="tr-TR" dirty="0" err="1" smtClean="0"/>
              <a:t>adipiscing</a:t>
            </a:r>
            <a:r>
              <a:rPr lang="tr-TR" dirty="0" smtClean="0"/>
              <a:t> elit, </a:t>
            </a:r>
            <a:r>
              <a:rPr lang="tr-TR" dirty="0" err="1" smtClean="0"/>
              <a:t>sed</a:t>
            </a:r>
            <a:r>
              <a:rPr lang="tr-TR" dirty="0" smtClean="0"/>
              <a:t> do </a:t>
            </a:r>
            <a:r>
              <a:rPr lang="tr-TR" dirty="0" err="1" smtClean="0"/>
              <a:t>eiusmod</a:t>
            </a:r>
            <a:r>
              <a:rPr lang="tr-TR" dirty="0" smtClean="0"/>
              <a:t> </a:t>
            </a:r>
            <a:r>
              <a:rPr lang="tr-TR" dirty="0" err="1" smtClean="0"/>
              <a:t>tempor</a:t>
            </a:r>
            <a:r>
              <a:rPr lang="tr-TR" dirty="0" smtClean="0"/>
              <a:t> </a:t>
            </a:r>
            <a:r>
              <a:rPr lang="tr-TR" dirty="0" err="1" smtClean="0"/>
              <a:t>incididunt</a:t>
            </a:r>
            <a:r>
              <a:rPr lang="tr-TR" dirty="0" smtClean="0"/>
              <a:t> ut </a:t>
            </a:r>
            <a:r>
              <a:rPr lang="tr-TR" dirty="0" err="1" smtClean="0"/>
              <a:t>labore</a:t>
            </a:r>
            <a:r>
              <a:rPr lang="tr-TR" dirty="0" smtClean="0"/>
              <a:t> et </a:t>
            </a:r>
            <a:r>
              <a:rPr lang="tr-TR" dirty="0" err="1" smtClean="0"/>
              <a:t>dolore</a:t>
            </a:r>
            <a:r>
              <a:rPr lang="tr-TR" dirty="0" smtClean="0"/>
              <a:t> </a:t>
            </a:r>
            <a:r>
              <a:rPr lang="tr-TR" dirty="0" err="1" smtClean="0"/>
              <a:t>magna</a:t>
            </a:r>
            <a:r>
              <a:rPr lang="tr-TR" dirty="0" smtClean="0"/>
              <a:t> </a:t>
            </a:r>
            <a:r>
              <a:rPr lang="tr-TR" dirty="0" err="1" smtClean="0"/>
              <a:t>aliqua</a:t>
            </a:r>
            <a:r>
              <a:rPr lang="tr-TR" dirty="0" smtClean="0"/>
              <a:t>. Ut enim ad minim </a:t>
            </a:r>
            <a:r>
              <a:rPr lang="tr-TR" dirty="0" err="1" smtClean="0"/>
              <a:t>veniam</a:t>
            </a:r>
            <a:r>
              <a:rPr lang="tr-TR" dirty="0" smtClean="0"/>
              <a:t>, </a:t>
            </a:r>
            <a:r>
              <a:rPr lang="tr-TR" dirty="0" err="1" smtClean="0"/>
              <a:t>quis</a:t>
            </a:r>
            <a:r>
              <a:rPr lang="tr-TR" dirty="0" smtClean="0"/>
              <a:t> </a:t>
            </a:r>
            <a:r>
              <a:rPr lang="tr-TR" dirty="0" err="1" smtClean="0"/>
              <a:t>nostrud</a:t>
            </a:r>
            <a:r>
              <a:rPr lang="tr-TR" dirty="0" smtClean="0"/>
              <a:t> </a:t>
            </a:r>
            <a:r>
              <a:rPr lang="tr-TR" dirty="0" err="1" smtClean="0"/>
              <a:t>exercitation</a:t>
            </a:r>
            <a:r>
              <a:rPr lang="tr-TR" dirty="0" smtClean="0"/>
              <a:t> </a:t>
            </a:r>
            <a:r>
              <a:rPr lang="tr-TR" dirty="0" err="1" smtClean="0"/>
              <a:t>ullamco</a:t>
            </a:r>
            <a:r>
              <a:rPr lang="tr-TR" dirty="0" smtClean="0"/>
              <a:t> </a:t>
            </a:r>
            <a:r>
              <a:rPr lang="tr-TR" dirty="0" err="1" smtClean="0"/>
              <a:t>laboris</a:t>
            </a:r>
            <a:r>
              <a:rPr lang="tr-TR" dirty="0" smtClean="0"/>
              <a:t> </a:t>
            </a:r>
            <a:r>
              <a:rPr lang="tr-TR" dirty="0" err="1" smtClean="0"/>
              <a:t>nisi</a:t>
            </a:r>
            <a:r>
              <a:rPr lang="tr-TR" dirty="0" smtClean="0"/>
              <a:t> ut </a:t>
            </a:r>
            <a:r>
              <a:rPr lang="tr-TR" dirty="0" err="1" smtClean="0"/>
              <a:t>aliquip</a:t>
            </a:r>
            <a:r>
              <a:rPr lang="tr-TR" dirty="0" smtClean="0"/>
              <a:t> </a:t>
            </a:r>
            <a:r>
              <a:rPr lang="tr-TR" dirty="0" err="1" smtClean="0"/>
              <a:t>ex</a:t>
            </a:r>
            <a:r>
              <a:rPr lang="tr-TR" dirty="0" smtClean="0"/>
              <a:t> </a:t>
            </a:r>
            <a:r>
              <a:rPr lang="tr-TR" dirty="0" err="1" smtClean="0"/>
              <a:t>ea</a:t>
            </a:r>
            <a:r>
              <a:rPr lang="tr-TR" dirty="0" smtClean="0"/>
              <a:t> </a:t>
            </a:r>
            <a:r>
              <a:rPr lang="tr-TR" dirty="0" err="1" smtClean="0"/>
              <a:t>commodo</a:t>
            </a:r>
            <a:r>
              <a:rPr lang="tr-TR" dirty="0" smtClean="0"/>
              <a:t> </a:t>
            </a:r>
            <a:r>
              <a:rPr lang="tr-TR" dirty="0" err="1" smtClean="0"/>
              <a:t>consequat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Duis</a:t>
            </a:r>
            <a:r>
              <a:rPr lang="tr-TR" dirty="0" smtClean="0"/>
              <a:t> </a:t>
            </a:r>
            <a:r>
              <a:rPr lang="tr-TR" dirty="0" err="1" smtClean="0"/>
              <a:t>aute</a:t>
            </a:r>
            <a:r>
              <a:rPr lang="tr-TR" dirty="0" smtClean="0"/>
              <a:t> </a:t>
            </a:r>
            <a:r>
              <a:rPr lang="tr-TR" dirty="0" err="1" smtClean="0"/>
              <a:t>irure</a:t>
            </a:r>
            <a:r>
              <a:rPr lang="tr-TR" dirty="0" smtClean="0"/>
              <a:t> </a:t>
            </a:r>
            <a:r>
              <a:rPr lang="tr-TR" dirty="0" err="1" smtClean="0"/>
              <a:t>dolor</a:t>
            </a:r>
            <a:r>
              <a:rPr lang="tr-TR" dirty="0" smtClean="0"/>
              <a:t> in </a:t>
            </a:r>
            <a:r>
              <a:rPr lang="tr-TR" dirty="0" err="1" smtClean="0"/>
              <a:t>reprehenderit</a:t>
            </a:r>
            <a:r>
              <a:rPr lang="tr-TR" dirty="0" smtClean="0"/>
              <a:t> in </a:t>
            </a:r>
            <a:r>
              <a:rPr lang="tr-TR" dirty="0" err="1" smtClean="0"/>
              <a:t>voluptate</a:t>
            </a:r>
            <a:r>
              <a:rPr lang="tr-TR" dirty="0" smtClean="0"/>
              <a:t> </a:t>
            </a:r>
            <a:r>
              <a:rPr lang="tr-TR" dirty="0" err="1" smtClean="0"/>
              <a:t>velit</a:t>
            </a:r>
            <a:r>
              <a:rPr lang="tr-TR" dirty="0" smtClean="0"/>
              <a:t> esse </a:t>
            </a:r>
            <a:r>
              <a:rPr lang="tr-TR" dirty="0" err="1" smtClean="0"/>
              <a:t>cillum</a:t>
            </a:r>
            <a:r>
              <a:rPr lang="tr-TR" dirty="0" smtClean="0"/>
              <a:t> </a:t>
            </a:r>
            <a:r>
              <a:rPr lang="tr-TR" dirty="0" err="1" smtClean="0"/>
              <a:t>dolore</a:t>
            </a:r>
            <a:r>
              <a:rPr lang="tr-TR" dirty="0" smtClean="0"/>
              <a:t> </a:t>
            </a:r>
            <a:r>
              <a:rPr lang="tr-TR" dirty="0" err="1" smtClean="0"/>
              <a:t>eu</a:t>
            </a:r>
            <a:r>
              <a:rPr lang="tr-TR" dirty="0" smtClean="0"/>
              <a:t> </a:t>
            </a:r>
            <a:r>
              <a:rPr lang="tr-TR" dirty="0" err="1" smtClean="0"/>
              <a:t>fugiat</a:t>
            </a:r>
            <a:r>
              <a:rPr lang="tr-TR" dirty="0" smtClean="0"/>
              <a:t> </a:t>
            </a:r>
            <a:r>
              <a:rPr lang="tr-TR" dirty="0" err="1" smtClean="0"/>
              <a:t>nulla</a:t>
            </a:r>
            <a:r>
              <a:rPr lang="tr-TR" dirty="0" smtClean="0"/>
              <a:t> </a:t>
            </a:r>
            <a:r>
              <a:rPr lang="tr-TR" dirty="0" err="1" smtClean="0"/>
              <a:t>pariatur</a:t>
            </a:r>
            <a:r>
              <a:rPr lang="tr-TR" dirty="0" smtClean="0"/>
              <a:t>. </a:t>
            </a:r>
            <a:r>
              <a:rPr lang="tr-TR" dirty="0" err="1" smtClean="0"/>
              <a:t>Excepteur</a:t>
            </a:r>
            <a:r>
              <a:rPr lang="tr-TR" dirty="0" smtClean="0"/>
              <a:t> </a:t>
            </a:r>
            <a:r>
              <a:rPr lang="tr-TR" dirty="0" err="1" smtClean="0"/>
              <a:t>sint</a:t>
            </a:r>
            <a:r>
              <a:rPr lang="tr-TR" dirty="0" smtClean="0"/>
              <a:t> </a:t>
            </a:r>
            <a:r>
              <a:rPr lang="tr-TR" dirty="0" err="1" smtClean="0"/>
              <a:t>occaecat</a:t>
            </a:r>
            <a:r>
              <a:rPr lang="tr-TR" dirty="0" smtClean="0"/>
              <a:t> </a:t>
            </a:r>
            <a:r>
              <a:rPr lang="tr-TR" dirty="0" err="1" smtClean="0"/>
              <a:t>cupidatat</a:t>
            </a:r>
            <a:r>
              <a:rPr lang="tr-TR" dirty="0" smtClean="0"/>
              <a:t> </a:t>
            </a:r>
            <a:r>
              <a:rPr lang="tr-TR" dirty="0" err="1" smtClean="0"/>
              <a:t>non</a:t>
            </a:r>
            <a:r>
              <a:rPr lang="tr-TR" dirty="0" smtClean="0"/>
              <a:t> </a:t>
            </a:r>
            <a:r>
              <a:rPr lang="tr-TR" dirty="0" err="1" smtClean="0"/>
              <a:t>proident</a:t>
            </a:r>
            <a:r>
              <a:rPr lang="tr-TR" dirty="0" smtClean="0"/>
              <a:t>, </a:t>
            </a:r>
            <a:r>
              <a:rPr lang="tr-TR" dirty="0" err="1" smtClean="0"/>
              <a:t>sunt</a:t>
            </a:r>
            <a:r>
              <a:rPr lang="tr-TR" dirty="0" smtClean="0"/>
              <a:t> in </a:t>
            </a:r>
            <a:r>
              <a:rPr lang="tr-TR" dirty="0" err="1" smtClean="0"/>
              <a:t>culpa</a:t>
            </a:r>
            <a:r>
              <a:rPr lang="tr-TR" dirty="0" smtClean="0"/>
              <a:t> </a:t>
            </a:r>
            <a:r>
              <a:rPr lang="tr-TR" dirty="0" err="1" smtClean="0"/>
              <a:t>qui</a:t>
            </a:r>
            <a:r>
              <a:rPr lang="tr-TR" dirty="0" smtClean="0"/>
              <a:t> </a:t>
            </a:r>
            <a:r>
              <a:rPr lang="tr-TR" dirty="0" err="1" smtClean="0"/>
              <a:t>officia</a:t>
            </a:r>
            <a:r>
              <a:rPr lang="tr-TR" dirty="0" smtClean="0"/>
              <a:t> </a:t>
            </a:r>
            <a:r>
              <a:rPr lang="tr-TR" dirty="0" err="1" smtClean="0"/>
              <a:t>deserunt</a:t>
            </a:r>
            <a:r>
              <a:rPr lang="tr-TR" dirty="0" smtClean="0"/>
              <a:t> </a:t>
            </a:r>
            <a:r>
              <a:rPr lang="tr-TR" dirty="0" err="1" smtClean="0"/>
              <a:t>mollit</a:t>
            </a:r>
            <a:r>
              <a:rPr lang="tr-TR" dirty="0" smtClean="0"/>
              <a:t> anim </a:t>
            </a:r>
            <a:r>
              <a:rPr lang="tr-TR" dirty="0" err="1" smtClean="0"/>
              <a:t>id</a:t>
            </a:r>
            <a:r>
              <a:rPr lang="tr-TR" dirty="0" smtClean="0"/>
              <a:t> </a:t>
            </a:r>
            <a:r>
              <a:rPr lang="tr-TR" dirty="0" err="1" smtClean="0"/>
              <a:t>est</a:t>
            </a:r>
            <a:r>
              <a:rPr lang="tr-TR" dirty="0" smtClean="0"/>
              <a:t> </a:t>
            </a:r>
            <a:r>
              <a:rPr lang="tr-TR" dirty="0" err="1" smtClean="0"/>
              <a:t>laborum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7297-0B9E-4337-9DDF-CF41C1E0FB18}" type="slidenum">
              <a:rPr lang="tr-TR" smtClean="0"/>
              <a:t>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243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Tempor</a:t>
            </a:r>
            <a:r>
              <a:rPr lang="tr-TR" dirty="0" smtClean="0"/>
              <a:t> </a:t>
            </a:r>
            <a:r>
              <a:rPr lang="tr-TR" dirty="0" err="1" smtClean="0"/>
              <a:t>incididunt</a:t>
            </a:r>
            <a:r>
              <a:rPr lang="tr-TR" dirty="0" smtClean="0"/>
              <a:t> ut </a:t>
            </a:r>
            <a:r>
              <a:rPr lang="tr-TR" dirty="0" err="1" smtClean="0"/>
              <a:t>labore</a:t>
            </a:r>
            <a:endParaRPr lang="tr-TR" dirty="0"/>
          </a:p>
        </p:txBody>
      </p:sp>
      <p:pic>
        <p:nvPicPr>
          <p:cNvPr id="3" name="Xg_y7X5y2BI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274883" y="2822337"/>
            <a:ext cx="4572001" cy="2571750"/>
          </a:xfrm>
          <a:prstGeom prst="rect">
            <a:avLst/>
          </a:prstGeom>
        </p:spPr>
      </p:pic>
      <p:pic>
        <p:nvPicPr>
          <p:cNvPr id="4" name="0CpGXZHqZzw"/>
          <p:cNvPicPr>
            <a:picLocks noRot="1" noChangeAspect="1"/>
          </p:cNvPicPr>
          <p:nvPr>
            <a:videoFile r:link="rId2"/>
          </p:nvPr>
        </p:nvPicPr>
        <p:blipFill>
          <a:blip r:embed="rId5"/>
          <a:stretch>
            <a:fillRect/>
          </a:stretch>
        </p:blipFill>
        <p:spPr>
          <a:xfrm>
            <a:off x="6263054" y="2822337"/>
            <a:ext cx="4572000" cy="2571750"/>
          </a:xfrm>
          <a:prstGeom prst="rect">
            <a:avLst/>
          </a:prstGeom>
        </p:spPr>
      </p:pic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7297-0B9E-4337-9DDF-CF41C1E0FB18}" type="slidenum">
              <a:rPr lang="tr-TR" smtClean="0"/>
              <a:t>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88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</a:t>
            </a:r>
            <a:r>
              <a:rPr lang="tr-TR" dirty="0" err="1" smtClean="0"/>
              <a:t>ulpa</a:t>
            </a:r>
            <a:r>
              <a:rPr lang="tr-TR" dirty="0" smtClean="0"/>
              <a:t> </a:t>
            </a:r>
            <a:r>
              <a:rPr lang="tr-TR" dirty="0" err="1" smtClean="0"/>
              <a:t>qui</a:t>
            </a:r>
            <a:r>
              <a:rPr lang="tr-TR" dirty="0" smtClean="0"/>
              <a:t> </a:t>
            </a:r>
            <a:r>
              <a:rPr lang="tr-TR" dirty="0" err="1"/>
              <a:t>amet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 smtClean="0"/>
              <a:t>officia</a:t>
            </a:r>
            <a:r>
              <a:rPr lang="tr-TR" dirty="0" smtClean="0"/>
              <a:t> </a:t>
            </a:r>
            <a:r>
              <a:rPr lang="tr-TR" dirty="0" err="1" smtClean="0"/>
              <a:t>deserunt</a:t>
            </a:r>
            <a:r>
              <a:rPr lang="tr-TR" dirty="0" smtClean="0"/>
              <a:t> </a:t>
            </a:r>
            <a:r>
              <a:rPr lang="tr-TR" dirty="0" err="1"/>
              <a:t>consequat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tr-TR" dirty="0" err="1" smtClean="0"/>
              <a:t>Culpa</a:t>
            </a:r>
            <a:r>
              <a:rPr lang="tr-TR" dirty="0" smtClean="0"/>
              <a:t> </a:t>
            </a:r>
            <a:r>
              <a:rPr lang="tr-TR" dirty="0" err="1" smtClean="0"/>
              <a:t>qui</a:t>
            </a:r>
            <a:r>
              <a:rPr lang="tr-TR" dirty="0" smtClean="0"/>
              <a:t> </a:t>
            </a:r>
            <a:r>
              <a:rPr lang="tr-TR" dirty="0" err="1" smtClean="0"/>
              <a:t>officia</a:t>
            </a:r>
            <a:endParaRPr lang="tr-TR" dirty="0" smtClean="0"/>
          </a:p>
          <a:p>
            <a:r>
              <a:rPr lang="tr-TR" dirty="0" err="1"/>
              <a:t>I</a:t>
            </a:r>
            <a:r>
              <a:rPr lang="tr-TR" dirty="0" err="1" smtClean="0"/>
              <a:t>ncididunt</a:t>
            </a:r>
            <a:r>
              <a:rPr lang="tr-TR" dirty="0" smtClean="0"/>
              <a:t> </a:t>
            </a:r>
            <a:r>
              <a:rPr lang="tr-TR" dirty="0"/>
              <a:t>ut </a:t>
            </a:r>
            <a:r>
              <a:rPr lang="tr-TR" dirty="0" err="1" smtClean="0"/>
              <a:t>labore</a:t>
            </a:r>
            <a:endParaRPr lang="tr-TR" dirty="0" smtClean="0"/>
          </a:p>
          <a:p>
            <a:pPr lvl="1"/>
            <a:r>
              <a:rPr lang="tr-TR" dirty="0" err="1" smtClean="0"/>
              <a:t>Voluptate</a:t>
            </a:r>
            <a:r>
              <a:rPr lang="tr-TR" dirty="0" smtClean="0"/>
              <a:t> </a:t>
            </a:r>
            <a:r>
              <a:rPr lang="tr-TR" dirty="0" err="1"/>
              <a:t>velit</a:t>
            </a:r>
            <a:r>
              <a:rPr lang="tr-TR" dirty="0"/>
              <a:t> esse</a:t>
            </a:r>
            <a:endParaRPr lang="tr-TR" dirty="0" smtClean="0"/>
          </a:p>
          <a:p>
            <a:pPr lvl="1"/>
            <a:endParaRPr lang="tr-TR" dirty="0" smtClean="0"/>
          </a:p>
          <a:p>
            <a:r>
              <a:rPr lang="tr-TR" dirty="0" err="1"/>
              <a:t>Duis</a:t>
            </a:r>
            <a:r>
              <a:rPr lang="tr-TR" dirty="0"/>
              <a:t> </a:t>
            </a:r>
            <a:r>
              <a:rPr lang="tr-TR" dirty="0" err="1"/>
              <a:t>aute</a:t>
            </a:r>
            <a:r>
              <a:rPr lang="tr-TR" dirty="0"/>
              <a:t> </a:t>
            </a:r>
            <a:r>
              <a:rPr lang="tr-TR" dirty="0" err="1"/>
              <a:t>irure</a:t>
            </a:r>
            <a:r>
              <a:rPr lang="tr-TR" dirty="0"/>
              <a:t> </a:t>
            </a:r>
            <a:endParaRPr lang="tr-TR" dirty="0" smtClean="0"/>
          </a:p>
          <a:p>
            <a:r>
              <a:rPr lang="tr-TR" dirty="0" err="1" smtClean="0"/>
              <a:t>Culpa</a:t>
            </a:r>
            <a:r>
              <a:rPr lang="tr-TR" dirty="0" smtClean="0"/>
              <a:t> </a:t>
            </a:r>
            <a:r>
              <a:rPr lang="tr-TR" dirty="0" err="1"/>
              <a:t>qui</a:t>
            </a:r>
            <a:r>
              <a:rPr lang="tr-TR" dirty="0"/>
              <a:t> </a:t>
            </a:r>
            <a:r>
              <a:rPr lang="tr-TR" dirty="0" err="1"/>
              <a:t>officia</a:t>
            </a:r>
            <a:endParaRPr lang="tr-TR" dirty="0" smtClean="0"/>
          </a:p>
          <a:p>
            <a:r>
              <a:rPr lang="tr-TR" dirty="0" err="1" smtClean="0"/>
              <a:t>Dolore</a:t>
            </a:r>
            <a:r>
              <a:rPr lang="tr-TR" dirty="0" smtClean="0"/>
              <a:t> </a:t>
            </a:r>
            <a:r>
              <a:rPr lang="tr-TR" dirty="0" err="1"/>
              <a:t>magna</a:t>
            </a:r>
            <a:r>
              <a:rPr lang="tr-TR" dirty="0"/>
              <a:t> </a:t>
            </a:r>
            <a:r>
              <a:rPr lang="tr-TR" dirty="0" err="1" smtClean="0"/>
              <a:t>aliqua</a:t>
            </a:r>
            <a:endParaRPr lang="tr-TR" dirty="0" smtClean="0"/>
          </a:p>
          <a:p>
            <a:r>
              <a:rPr lang="tr-TR" dirty="0" err="1" smtClean="0"/>
              <a:t>Sed</a:t>
            </a:r>
            <a:r>
              <a:rPr lang="tr-TR" dirty="0" smtClean="0"/>
              <a:t> </a:t>
            </a:r>
            <a:r>
              <a:rPr lang="tr-TR" dirty="0"/>
              <a:t>do </a:t>
            </a:r>
            <a:r>
              <a:rPr lang="tr-TR" dirty="0" err="1"/>
              <a:t>eiusmod</a:t>
            </a:r>
            <a:endParaRPr lang="tr-TR" dirty="0" smtClean="0"/>
          </a:p>
          <a:p>
            <a:pPr lvl="1"/>
            <a:r>
              <a:rPr lang="tr-TR" dirty="0" err="1" smtClean="0"/>
              <a:t>Laboris</a:t>
            </a:r>
            <a:r>
              <a:rPr lang="tr-TR" dirty="0" smtClean="0"/>
              <a:t> </a:t>
            </a:r>
            <a:r>
              <a:rPr lang="tr-TR" dirty="0" err="1"/>
              <a:t>nisi</a:t>
            </a:r>
            <a:r>
              <a:rPr lang="tr-TR" dirty="0"/>
              <a:t> ut </a:t>
            </a:r>
            <a:r>
              <a:rPr lang="tr-TR" dirty="0" err="1"/>
              <a:t>aliquip</a:t>
            </a:r>
            <a:endParaRPr lang="tr-TR" dirty="0" smtClean="0"/>
          </a:p>
          <a:p>
            <a:pPr lvl="2"/>
            <a:r>
              <a:rPr lang="tr-TR" dirty="0" err="1"/>
              <a:t>Excepteur</a:t>
            </a:r>
            <a:r>
              <a:rPr lang="tr-TR" dirty="0"/>
              <a:t> </a:t>
            </a:r>
            <a:r>
              <a:rPr lang="tr-TR" dirty="0" err="1"/>
              <a:t>sint</a:t>
            </a:r>
            <a:r>
              <a:rPr lang="tr-TR" dirty="0"/>
              <a:t> </a:t>
            </a:r>
            <a:r>
              <a:rPr lang="tr-TR" dirty="0" err="1"/>
              <a:t>occaecat</a:t>
            </a:r>
            <a:endParaRPr lang="tr-TR" dirty="0" smtClean="0"/>
          </a:p>
          <a:p>
            <a:pPr lvl="3"/>
            <a:r>
              <a:rPr lang="tr-TR" dirty="0" err="1" smtClean="0"/>
              <a:t>Cillum</a:t>
            </a:r>
            <a:r>
              <a:rPr lang="tr-TR" dirty="0" smtClean="0"/>
              <a:t> </a:t>
            </a:r>
            <a:r>
              <a:rPr lang="tr-TR" dirty="0" err="1"/>
              <a:t>dolore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Quis</a:t>
            </a:r>
            <a:r>
              <a:rPr lang="tr-TR" dirty="0" smtClean="0"/>
              <a:t> </a:t>
            </a:r>
            <a:r>
              <a:rPr lang="tr-TR" dirty="0" err="1" smtClean="0"/>
              <a:t>nostrud</a:t>
            </a:r>
            <a:r>
              <a:rPr lang="tr-TR" dirty="0" smtClean="0"/>
              <a:t> </a:t>
            </a:r>
            <a:r>
              <a:rPr lang="tr-TR" dirty="0" err="1" smtClean="0"/>
              <a:t>conseq</a:t>
            </a:r>
            <a:endParaRPr lang="tr-TR" dirty="0" smtClean="0"/>
          </a:p>
          <a:p>
            <a:pPr lvl="1"/>
            <a:r>
              <a:rPr lang="tr-TR" dirty="0" err="1" smtClean="0"/>
              <a:t>Asdasdasd</a:t>
            </a:r>
            <a:endParaRPr lang="tr-TR" dirty="0" smtClean="0"/>
          </a:p>
          <a:p>
            <a:pPr lvl="1"/>
            <a:endParaRPr lang="tr-TR" dirty="0" smtClean="0"/>
          </a:p>
          <a:p>
            <a:r>
              <a:rPr lang="tr-TR" dirty="0" err="1" smtClean="0"/>
              <a:t>Tempor</a:t>
            </a:r>
            <a:r>
              <a:rPr lang="tr-TR" dirty="0" smtClean="0"/>
              <a:t> </a:t>
            </a:r>
            <a:r>
              <a:rPr lang="tr-TR" dirty="0" err="1"/>
              <a:t>incididunt</a:t>
            </a:r>
            <a:endParaRPr lang="tr-TR" dirty="0" smtClean="0"/>
          </a:p>
          <a:p>
            <a:r>
              <a:rPr lang="tr-TR" dirty="0" err="1" smtClean="0"/>
              <a:t>Ipsum</a:t>
            </a:r>
            <a:r>
              <a:rPr lang="tr-TR" dirty="0" smtClean="0"/>
              <a:t> </a:t>
            </a:r>
            <a:r>
              <a:rPr lang="tr-TR" dirty="0" err="1"/>
              <a:t>dolor</a:t>
            </a:r>
            <a:r>
              <a:rPr lang="tr-TR" dirty="0"/>
              <a:t> sit</a:t>
            </a:r>
            <a:endParaRPr lang="tr-TR" dirty="0" smtClean="0"/>
          </a:p>
          <a:p>
            <a:pPr lvl="1"/>
            <a:r>
              <a:rPr lang="tr-TR" dirty="0" err="1" smtClean="0"/>
              <a:t>Labore</a:t>
            </a:r>
            <a:r>
              <a:rPr lang="tr-TR" dirty="0" smtClean="0"/>
              <a:t> </a:t>
            </a:r>
            <a:r>
              <a:rPr lang="tr-TR" dirty="0"/>
              <a:t>et </a:t>
            </a:r>
            <a:r>
              <a:rPr lang="tr-TR" dirty="0" err="1"/>
              <a:t>dolore</a:t>
            </a:r>
            <a:endParaRPr lang="tr-TR" dirty="0" smtClean="0"/>
          </a:p>
          <a:p>
            <a:pPr lvl="2"/>
            <a:r>
              <a:rPr lang="tr-TR" dirty="0" err="1"/>
              <a:t>Duis</a:t>
            </a:r>
            <a:r>
              <a:rPr lang="tr-TR" dirty="0"/>
              <a:t> </a:t>
            </a:r>
            <a:r>
              <a:rPr lang="tr-TR" dirty="0" err="1"/>
              <a:t>aute</a:t>
            </a:r>
            <a:r>
              <a:rPr lang="tr-TR" dirty="0"/>
              <a:t> </a:t>
            </a:r>
            <a:r>
              <a:rPr lang="tr-TR" dirty="0" err="1"/>
              <a:t>irure</a:t>
            </a:r>
            <a:r>
              <a:rPr lang="tr-TR" dirty="0"/>
              <a:t> </a:t>
            </a:r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7297-0B9E-4337-9DDF-CF41C1E0FB18}" type="slidenum">
              <a:rPr lang="tr-TR" smtClean="0"/>
              <a:t>8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99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280</Words>
  <Application>Microsoft Office PowerPoint</Application>
  <PresentationFormat>Geniş ekran</PresentationFormat>
  <Paragraphs>88</Paragraphs>
  <Slides>9</Slides>
  <Notes>0</Notes>
  <HiddenSlides>0</HiddenSlides>
  <MMClips>2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Excepteur sint occaecat</vt:lpstr>
      <vt:lpstr>Quis nostrud exercitation</vt:lpstr>
      <vt:lpstr>Duis aute irure </vt:lpstr>
      <vt:lpstr>Enim ad minim veniam</vt:lpstr>
      <vt:lpstr>Lorem ipsum dolor</vt:lpstr>
      <vt:lpstr>Fugiat nulla pariatur voluptate esse cillum</vt:lpstr>
      <vt:lpstr>Sint occaecat cupidatat</vt:lpstr>
      <vt:lpstr>Tempor incididunt ut labore</vt:lpstr>
      <vt:lpstr>Culpa qui amet officia deserunt consequat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Baturalp GÜRAY</dc:creator>
  <cp:lastModifiedBy>Baturalp GÜRAY</cp:lastModifiedBy>
  <cp:revision>12</cp:revision>
  <dcterms:created xsi:type="dcterms:W3CDTF">2017-08-10T07:58:35Z</dcterms:created>
  <dcterms:modified xsi:type="dcterms:W3CDTF">2017-11-24T07:11:43Z</dcterms:modified>
</cp:coreProperties>
</file>